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878"/>
    <a:srgbClr val="005970"/>
    <a:srgbClr val="0C0B23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8C716-EAB9-4C5A-AED3-2AA0113D715B}" v="8" dt="2023-06-27T09:15:56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>
      <p:cViewPr varScale="1">
        <p:scale>
          <a:sx n="112" d="100"/>
          <a:sy n="112" d="100"/>
        </p:scale>
        <p:origin x="11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76BE-FE76-E540-BB3C-4950FDEFE998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271BD-F237-AC48-9BD4-88546EE5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7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912A-7C89-1748-BBAC-4A961B395500}" type="datetime1">
              <a:rPr lang="en-GB" smtClean="0"/>
              <a:t>27/06/2023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AA5A-C61B-5B44-AC7D-4A0D316DDCB9}" type="datetime1">
              <a:rPr lang="en-GB" smtClean="0"/>
              <a:t>27/06/2023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2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575CB-329D-5840-8CA1-AF80F3B41140}" type="datetime1">
              <a:rPr lang="en-GB" smtClean="0"/>
              <a:t>27/06/2023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8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6D29C3A-CF69-D23F-20A1-24E453D8A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E7DA-BE75-8F41-AD92-3A46826528CC}" type="datetime1">
              <a:rPr lang="en-GB" smtClean="0"/>
              <a:t>27/06/2023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C4E3CFF-74AD-52C1-0DC7-213C0F47B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23F6560-1A2A-2572-A82C-980017B3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2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15DC-F3E8-F841-978C-D62A620E6039}" type="datetime1">
              <a:rPr lang="en-GB" smtClean="0"/>
              <a:t>27/06/2023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9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25E9-9E1E-B84B-8C0F-4BBC73B0746A}" type="datetime1">
              <a:rPr lang="en-GB" smtClean="0"/>
              <a:t>27/06/2023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0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0EC3-E3DF-8D48-BB2B-FD8E9FC1CA40}" type="datetime1">
              <a:rPr lang="en-GB" smtClean="0"/>
              <a:t>27/06/2023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0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DC58-2A23-7F4E-A6BF-F2A1474A1F9B}" type="datetime1">
              <a:rPr lang="en-GB" smtClean="0"/>
              <a:t>27/06/2023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1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FC4-1687-F045-955A-7DEB737D90D0}" type="datetime1">
              <a:rPr lang="en-GB" smtClean="0"/>
              <a:t>27/06/2023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4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9BF2-0F4D-A44E-A476-CA2D578B4FB0}" type="datetime1">
              <a:rPr lang="en-GB" smtClean="0"/>
              <a:t>27/06/2023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6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061E-8364-304F-A595-43D68B03A3D3}" type="datetime1">
              <a:rPr lang="en-GB" smtClean="0"/>
              <a:t>27/06/2023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D51B-5E74-F140-ADED-14219F1D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1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EE7DA-BE75-8F41-AD92-3A46826528CC}" type="datetime1">
              <a:rPr lang="en-GB" smtClean="0"/>
              <a:t>27/06/2023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rgbClr val="001878"/>
                </a:solidFill>
              </a:defRPr>
            </a:lvl1pPr>
          </a:lstStyle>
          <a:p>
            <a:fld id="{6EF8D51B-5E74-F140-ADED-14219F1D88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0A383279-EC00-1F50-7A13-CC5BF02603F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56930" y="4612115"/>
            <a:ext cx="1554163" cy="18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1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30C67E-F952-0794-167A-DDAF5832787E}"/>
              </a:ext>
            </a:extLst>
          </p:cNvPr>
          <p:cNvSpPr/>
          <p:nvPr/>
        </p:nvSpPr>
        <p:spPr>
          <a:xfrm>
            <a:off x="7993294" y="4765049"/>
            <a:ext cx="1676400" cy="1982861"/>
          </a:xfrm>
          <a:prstGeom prst="rect">
            <a:avLst/>
          </a:prstGeom>
          <a:solidFill>
            <a:srgbClr val="001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6D0C7747-83BD-FC3E-EEBD-BF5B5E335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300" y="0"/>
            <a:ext cx="1375930" cy="1680254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0B2F608-D243-58F7-651F-B4315CCDA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72" y="1853552"/>
            <a:ext cx="8534055" cy="4666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19CDCFF-9B1C-CBC5-6320-5476460D018E}"/>
              </a:ext>
            </a:extLst>
          </p:cNvPr>
          <p:cNvSpPr txBox="1"/>
          <p:nvPr/>
        </p:nvSpPr>
        <p:spPr>
          <a:xfrm>
            <a:off x="685972" y="444381"/>
            <a:ext cx="5432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Residential Structure 2023</a:t>
            </a:r>
          </a:p>
        </p:txBody>
      </p:sp>
    </p:spTree>
    <p:extLst>
      <p:ext uri="{BB962C8B-B14F-4D97-AF65-F5344CB8AC3E}">
        <p14:creationId xmlns:p14="http://schemas.microsoft.com/office/powerpoint/2010/main" val="3584294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3EBB31402ADF4FBB2F1F3AE76271DF" ma:contentTypeVersion="13" ma:contentTypeDescription="Create a new document." ma:contentTypeScope="" ma:versionID="456ba933e8a515f3147d0506383c0668">
  <xsd:schema xmlns:xsd="http://www.w3.org/2001/XMLSchema" xmlns:xs="http://www.w3.org/2001/XMLSchema" xmlns:p="http://schemas.microsoft.com/office/2006/metadata/properties" xmlns:ns2="3289e0fa-ab3b-4599-8e51-545ff850358f" xmlns:ns3="554c7b0b-cc8f-4952-a7d6-4c47c29d2c22" targetNamespace="http://schemas.microsoft.com/office/2006/metadata/properties" ma:root="true" ma:fieldsID="bb2715106a454d863f8ca9b6cd7965ee" ns2:_="" ns3:_="">
    <xsd:import namespace="3289e0fa-ab3b-4599-8e51-545ff850358f"/>
    <xsd:import namespace="554c7b0b-cc8f-4952-a7d6-4c47c29d2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9e0fa-ab3b-4599-8e51-545ff8503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120e711-364d-4e63-9c4e-7f10d138a8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c7b0b-cc8f-4952-a7d6-4c47c29d2c2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ab030cb-e1bf-4748-b7a5-7693cdc44353}" ma:internalName="TaxCatchAll" ma:showField="CatchAllData" ma:web="554c7b0b-cc8f-4952-a7d6-4c47c29d2c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89e0fa-ab3b-4599-8e51-545ff850358f">
      <Terms xmlns="http://schemas.microsoft.com/office/infopath/2007/PartnerControls"/>
    </lcf76f155ced4ddcb4097134ff3c332f>
    <TaxCatchAll xmlns="554c7b0b-cc8f-4952-a7d6-4c47c29d2c22" xsi:nil="true"/>
  </documentManagement>
</p:properties>
</file>

<file path=customXml/itemProps1.xml><?xml version="1.0" encoding="utf-8"?>
<ds:datastoreItem xmlns:ds="http://schemas.openxmlformats.org/officeDocument/2006/customXml" ds:itemID="{2B0B756B-A077-44F0-995E-C926F80CC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89e0fa-ab3b-4599-8e51-545ff850358f"/>
    <ds:schemaRef ds:uri="554c7b0b-cc8f-4952-a7d6-4c47c29d2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24D255-6295-4420-921E-475909FE9F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B25264-B15B-4A95-B14E-461887E4D0C8}">
  <ds:schemaRefs>
    <ds:schemaRef ds:uri="554c7b0b-cc8f-4952-a7d6-4c47c29d2c22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3289e0fa-ab3b-4599-8e51-545ff850358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3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Carter</dc:creator>
  <cp:lastModifiedBy>Catherine Ingram</cp:lastModifiedBy>
  <cp:revision>18</cp:revision>
  <dcterms:created xsi:type="dcterms:W3CDTF">2023-03-09T09:37:45Z</dcterms:created>
  <dcterms:modified xsi:type="dcterms:W3CDTF">2023-06-27T09:16:59Z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0x0101007F3EBB31402ADF4FBB2F1F3AE76271DF</vt:lpwstr>
  </property>
  <property fmtid="{D5CDD505-2E9C-101B-9397-08002B2CF9AE}" pid="3" name="MediaServiceImageTags">
    <vt:lpwstr/>
  </property>
</Properties>
</file>