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97" r:id="rId6"/>
    <p:sldId id="280" r:id="rId7"/>
    <p:sldId id="278" r:id="rId8"/>
    <p:sldId id="295" r:id="rId9"/>
    <p:sldId id="282" r:id="rId10"/>
    <p:sldId id="288" r:id="rId11"/>
    <p:sldId id="296" r:id="rId12"/>
    <p:sldId id="298" r:id="rId13"/>
    <p:sldId id="28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F6F7"/>
    <a:srgbClr val="0D0B23"/>
    <a:srgbClr val="FFFFFF"/>
    <a:srgbClr val="38D2D5"/>
    <a:srgbClr val="DCDCDC"/>
    <a:srgbClr val="E13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81449-5564-45FD-876D-2EF912B7D328}" v="16" dt="2024-05-15T11:37:40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/>
    <p:restoredTop sz="95897"/>
  </p:normalViewPr>
  <p:slideViewPr>
    <p:cSldViewPr snapToGrid="0" snapToObjects="1">
      <p:cViewPr varScale="1">
        <p:scale>
          <a:sx n="83" d="100"/>
          <a:sy n="83" d="100"/>
        </p:scale>
        <p:origin x="595" y="77"/>
      </p:cViewPr>
      <p:guideLst>
        <p:guide orient="horz" pos="2115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orman" userId="989c96ec-d622-42c2-b2ce-e679af9985f3" providerId="ADAL" clId="{7621C9DC-558E-4122-9E38-81543DDDA35E}"/>
    <pc:docChg chg="modSld">
      <pc:chgData name="Ben Norman" userId="989c96ec-d622-42c2-b2ce-e679af9985f3" providerId="ADAL" clId="{7621C9DC-558E-4122-9E38-81543DDDA35E}" dt="2023-03-02T23:17:26.766" v="24" actId="20577"/>
      <pc:docMkLst>
        <pc:docMk/>
      </pc:docMkLst>
      <pc:sldChg chg="modSp mod">
        <pc:chgData name="Ben Norman" userId="989c96ec-d622-42c2-b2ce-e679af9985f3" providerId="ADAL" clId="{7621C9DC-558E-4122-9E38-81543DDDA35E}" dt="2023-03-02T23:17:26.766" v="24" actId="20577"/>
        <pc:sldMkLst>
          <pc:docMk/>
          <pc:sldMk cId="3824190320" sldId="256"/>
        </pc:sldMkLst>
        <pc:spChg chg="mod">
          <ac:chgData name="Ben Norman" userId="989c96ec-d622-42c2-b2ce-e679af9985f3" providerId="ADAL" clId="{7621C9DC-558E-4122-9E38-81543DDDA35E}" dt="2023-03-02T23:17:26.766" v="24" actId="20577"/>
          <ac:spMkLst>
            <pc:docMk/>
            <pc:sldMk cId="3824190320" sldId="256"/>
            <ac:spMk id="6" creationId="{88EBE2D4-BED1-159E-42C3-516CDFEBF038}"/>
          </ac:spMkLst>
        </pc:spChg>
      </pc:sldChg>
    </pc:docChg>
  </pc:docChgLst>
  <pc:docChgLst>
    <pc:chgData name="Ben Norman" userId="989c96ec-d622-42c2-b2ce-e679af9985f3" providerId="ADAL" clId="{64A74786-11D6-4A19-9F6A-BC18FC42DE7B}"/>
    <pc:docChg chg="undo custSel addSld delSld modSld sldOrd">
      <pc:chgData name="Ben Norman" userId="989c96ec-d622-42c2-b2ce-e679af9985f3" providerId="ADAL" clId="{64A74786-11D6-4A19-9F6A-BC18FC42DE7B}" dt="2023-03-29T16:49:11.329" v="4078" actId="20577"/>
      <pc:docMkLst>
        <pc:docMk/>
      </pc:docMkLst>
      <pc:sldChg chg="modSp mod">
        <pc:chgData name="Ben Norman" userId="989c96ec-d622-42c2-b2ce-e679af9985f3" providerId="ADAL" clId="{64A74786-11D6-4A19-9F6A-BC18FC42DE7B}" dt="2023-03-29T16:01:31.380" v="96" actId="20577"/>
        <pc:sldMkLst>
          <pc:docMk/>
          <pc:sldMk cId="3824190320" sldId="256"/>
        </pc:sldMkLst>
        <pc:spChg chg="mod">
          <ac:chgData name="Ben Norman" userId="989c96ec-d622-42c2-b2ce-e679af9985f3" providerId="ADAL" clId="{64A74786-11D6-4A19-9F6A-BC18FC42DE7B}" dt="2023-03-29T16:01:21.826" v="73" actId="20577"/>
          <ac:spMkLst>
            <pc:docMk/>
            <pc:sldMk cId="3824190320" sldId="256"/>
            <ac:spMk id="6" creationId="{88EBE2D4-BED1-159E-42C3-516CDFEBF038}"/>
          </ac:spMkLst>
        </pc:spChg>
        <pc:spChg chg="mod">
          <ac:chgData name="Ben Norman" userId="989c96ec-d622-42c2-b2ce-e679af9985f3" providerId="ADAL" clId="{64A74786-11D6-4A19-9F6A-BC18FC42DE7B}" dt="2023-03-29T16:01:31.380" v="96" actId="20577"/>
          <ac:spMkLst>
            <pc:docMk/>
            <pc:sldMk cId="3824190320" sldId="256"/>
            <ac:spMk id="7" creationId="{68E142C9-4DC6-E7B8-1A3E-1C7495B13F32}"/>
          </ac:spMkLst>
        </pc:spChg>
      </pc:sldChg>
      <pc:sldChg chg="addSp delSp modSp del mod">
        <pc:chgData name="Ben Norman" userId="989c96ec-d622-42c2-b2ce-e679af9985f3" providerId="ADAL" clId="{64A74786-11D6-4A19-9F6A-BC18FC42DE7B}" dt="2023-03-29T16:04:52.136" v="210" actId="47"/>
        <pc:sldMkLst>
          <pc:docMk/>
          <pc:sldMk cId="3255663697" sldId="257"/>
        </pc:sldMkLst>
        <pc:spChg chg="del">
          <ac:chgData name="Ben Norman" userId="989c96ec-d622-42c2-b2ce-e679af9985f3" providerId="ADAL" clId="{64A74786-11D6-4A19-9F6A-BC18FC42DE7B}" dt="2023-03-29T16:03:11.428" v="122" actId="478"/>
          <ac:spMkLst>
            <pc:docMk/>
            <pc:sldMk cId="3255663697" sldId="257"/>
            <ac:spMk id="2" creationId="{4AEBEB49-0C30-55F6-9CF7-672CF051E581}"/>
          </ac:spMkLst>
        </pc:spChg>
        <pc:spChg chg="del">
          <ac:chgData name="Ben Norman" userId="989c96ec-d622-42c2-b2ce-e679af9985f3" providerId="ADAL" clId="{64A74786-11D6-4A19-9F6A-BC18FC42DE7B}" dt="2023-03-29T16:03:31.782" v="127" actId="478"/>
          <ac:spMkLst>
            <pc:docMk/>
            <pc:sldMk cId="3255663697" sldId="257"/>
            <ac:spMk id="4" creationId="{146D393A-3F46-2ABF-71D8-54F306415689}"/>
          </ac:spMkLst>
        </pc:spChg>
        <pc:spChg chg="add del mod">
          <ac:chgData name="Ben Norman" userId="989c96ec-d622-42c2-b2ce-e679af9985f3" providerId="ADAL" clId="{64A74786-11D6-4A19-9F6A-BC18FC42DE7B}" dt="2023-03-29T16:04:35.913" v="207" actId="478"/>
          <ac:spMkLst>
            <pc:docMk/>
            <pc:sldMk cId="3255663697" sldId="257"/>
            <ac:spMk id="5" creationId="{D88A52B1-348A-AFE6-DFFD-396F826B8423}"/>
          </ac:spMkLst>
        </pc:spChg>
        <pc:picChg chg="del">
          <ac:chgData name="Ben Norman" userId="989c96ec-d622-42c2-b2ce-e679af9985f3" providerId="ADAL" clId="{64A74786-11D6-4A19-9F6A-BC18FC42DE7B}" dt="2023-03-29T16:03:10.419" v="121" actId="478"/>
          <ac:picMkLst>
            <pc:docMk/>
            <pc:sldMk cId="3255663697" sldId="257"/>
            <ac:picMk id="6" creationId="{82ABFBAE-BCF0-75DA-8C5D-C57467C411CF}"/>
          </ac:picMkLst>
        </pc:picChg>
      </pc:sldChg>
      <pc:sldChg chg="addSp delSp modSp mod">
        <pc:chgData name="Ben Norman" userId="989c96ec-d622-42c2-b2ce-e679af9985f3" providerId="ADAL" clId="{64A74786-11D6-4A19-9F6A-BC18FC42DE7B}" dt="2023-03-29T16:34:28.562" v="3105" actId="1076"/>
        <pc:sldMkLst>
          <pc:docMk/>
          <pc:sldMk cId="397199085" sldId="268"/>
        </pc:sldMkLst>
        <pc:spChg chg="del">
          <ac:chgData name="Ben Norman" userId="989c96ec-d622-42c2-b2ce-e679af9985f3" providerId="ADAL" clId="{64A74786-11D6-4A19-9F6A-BC18FC42DE7B}" dt="2023-03-29T16:01:56.930" v="98" actId="478"/>
          <ac:spMkLst>
            <pc:docMk/>
            <pc:sldMk cId="397199085" sldId="268"/>
            <ac:spMk id="4" creationId="{F8089E97-E268-B1E8-9222-6CD01B00CE57}"/>
          </ac:spMkLst>
        </pc:spChg>
        <pc:picChg chg="del">
          <ac:chgData name="Ben Norman" userId="989c96ec-d622-42c2-b2ce-e679af9985f3" providerId="ADAL" clId="{64A74786-11D6-4A19-9F6A-BC18FC42DE7B}" dt="2023-03-29T16:01:55.239" v="97" actId="478"/>
          <ac:picMkLst>
            <pc:docMk/>
            <pc:sldMk cId="397199085" sldId="268"/>
            <ac:picMk id="5" creationId="{1FA4CCF0-A71D-0AE3-58C5-EBA61179AF11}"/>
          </ac:picMkLst>
        </pc:picChg>
        <pc:picChg chg="add mod modCrop">
          <ac:chgData name="Ben Norman" userId="989c96ec-d622-42c2-b2ce-e679af9985f3" providerId="ADAL" clId="{64A74786-11D6-4A19-9F6A-BC18FC42DE7B}" dt="2023-03-29T16:34:28.562" v="3105" actId="1076"/>
          <ac:picMkLst>
            <pc:docMk/>
            <pc:sldMk cId="397199085" sldId="268"/>
            <ac:picMk id="6" creationId="{5637A28A-9D35-6FC4-5358-DCB9D8B37B1C}"/>
          </ac:picMkLst>
        </pc:picChg>
      </pc:sldChg>
      <pc:sldChg chg="delSp modSp mod ord">
        <pc:chgData name="Ben Norman" userId="989c96ec-d622-42c2-b2ce-e679af9985f3" providerId="ADAL" clId="{64A74786-11D6-4A19-9F6A-BC18FC42DE7B}" dt="2023-03-29T16:12:20.899" v="854" actId="6549"/>
        <pc:sldMkLst>
          <pc:docMk/>
          <pc:sldMk cId="2270004915" sldId="278"/>
        </pc:sldMkLst>
        <pc:spChg chg="mod">
          <ac:chgData name="Ben Norman" userId="989c96ec-d622-42c2-b2ce-e679af9985f3" providerId="ADAL" clId="{64A74786-11D6-4A19-9F6A-BC18FC42DE7B}" dt="2023-03-29T16:12:20.899" v="854" actId="6549"/>
          <ac:spMkLst>
            <pc:docMk/>
            <pc:sldMk cId="2270004915" sldId="278"/>
            <ac:spMk id="9" creationId="{95EC34E1-3A36-AD61-C9EA-D44F8C1D308D}"/>
          </ac:spMkLst>
        </pc:spChg>
        <pc:picChg chg="del">
          <ac:chgData name="Ben Norman" userId="989c96ec-d622-42c2-b2ce-e679af9985f3" providerId="ADAL" clId="{64A74786-11D6-4A19-9F6A-BC18FC42DE7B}" dt="2023-03-29T16:05:20.441" v="256" actId="478"/>
          <ac:picMkLst>
            <pc:docMk/>
            <pc:sldMk cId="2270004915" sldId="278"/>
            <ac:picMk id="5" creationId="{86B2662E-ED48-308E-05CD-79BED98CB65C}"/>
          </ac:picMkLst>
        </pc:picChg>
      </pc:sldChg>
      <pc:sldChg chg="addSp delSp modSp mod">
        <pc:chgData name="Ben Norman" userId="989c96ec-d622-42c2-b2ce-e679af9985f3" providerId="ADAL" clId="{64A74786-11D6-4A19-9F6A-BC18FC42DE7B}" dt="2023-03-29T16:03:05.671" v="120" actId="1076"/>
        <pc:sldMkLst>
          <pc:docMk/>
          <pc:sldMk cId="2880309655" sldId="279"/>
        </pc:sldMkLst>
        <pc:picChg chg="del">
          <ac:chgData name="Ben Norman" userId="989c96ec-d622-42c2-b2ce-e679af9985f3" providerId="ADAL" clId="{64A74786-11D6-4A19-9F6A-BC18FC42DE7B}" dt="2023-03-29T16:02:41.905" v="114" actId="478"/>
          <ac:picMkLst>
            <pc:docMk/>
            <pc:sldMk cId="2880309655" sldId="279"/>
            <ac:picMk id="3" creationId="{7C202F38-F44E-18C6-CCB1-070D1132739D}"/>
          </ac:picMkLst>
        </pc:picChg>
        <pc:picChg chg="add mod modCrop">
          <ac:chgData name="Ben Norman" userId="989c96ec-d622-42c2-b2ce-e679af9985f3" providerId="ADAL" clId="{64A74786-11D6-4A19-9F6A-BC18FC42DE7B}" dt="2023-03-29T16:03:05.671" v="120" actId="1076"/>
          <ac:picMkLst>
            <pc:docMk/>
            <pc:sldMk cId="2880309655" sldId="279"/>
            <ac:picMk id="6" creationId="{F800BF62-3883-5478-84AD-0280BD6BEB6D}"/>
          </ac:picMkLst>
        </pc:picChg>
      </pc:sldChg>
      <pc:sldChg chg="addSp delSp modSp mod ord">
        <pc:chgData name="Ben Norman" userId="989c96ec-d622-42c2-b2ce-e679af9985f3" providerId="ADAL" clId="{64A74786-11D6-4A19-9F6A-BC18FC42DE7B}" dt="2023-03-29T16:16:46.828" v="1445" actId="20577"/>
        <pc:sldMkLst>
          <pc:docMk/>
          <pc:sldMk cId="2639132905" sldId="280"/>
        </pc:sldMkLst>
        <pc:spChg chg="add mod">
          <ac:chgData name="Ben Norman" userId="989c96ec-d622-42c2-b2ce-e679af9985f3" providerId="ADAL" clId="{64A74786-11D6-4A19-9F6A-BC18FC42DE7B}" dt="2023-03-29T16:16:46.828" v="1445" actId="20577"/>
          <ac:spMkLst>
            <pc:docMk/>
            <pc:sldMk cId="2639132905" sldId="280"/>
            <ac:spMk id="3" creationId="{513D4BF6-BF4C-012D-D919-9466F612BBFF}"/>
          </ac:spMkLst>
        </pc:spChg>
        <pc:spChg chg="del">
          <ac:chgData name="Ben Norman" userId="989c96ec-d622-42c2-b2ce-e679af9985f3" providerId="ADAL" clId="{64A74786-11D6-4A19-9F6A-BC18FC42DE7B}" dt="2023-03-29T16:13:18.220" v="883" actId="478"/>
          <ac:spMkLst>
            <pc:docMk/>
            <pc:sldMk cId="2639132905" sldId="280"/>
            <ac:spMk id="5" creationId="{89FC54A8-0232-7988-499F-3556A9EE7D2C}"/>
          </ac:spMkLst>
        </pc:spChg>
        <pc:picChg chg="del">
          <ac:chgData name="Ben Norman" userId="989c96ec-d622-42c2-b2ce-e679af9985f3" providerId="ADAL" clId="{64A74786-11D6-4A19-9F6A-BC18FC42DE7B}" dt="2023-03-29T16:13:12.103" v="882" actId="478"/>
          <ac:picMkLst>
            <pc:docMk/>
            <pc:sldMk cId="2639132905" sldId="280"/>
            <ac:picMk id="4" creationId="{9F9663E0-440E-4563-0CA6-BE92281165A7}"/>
          </ac:picMkLst>
        </pc:picChg>
      </pc:sldChg>
      <pc:sldChg chg="delSp modSp mod">
        <pc:chgData name="Ben Norman" userId="989c96ec-d622-42c2-b2ce-e679af9985f3" providerId="ADAL" clId="{64A74786-11D6-4A19-9F6A-BC18FC42DE7B}" dt="2023-03-29T16:49:11.329" v="4078" actId="20577"/>
        <pc:sldMkLst>
          <pc:docMk/>
          <pc:sldMk cId="3915283945" sldId="281"/>
        </pc:sldMkLst>
        <pc:spChg chg="mod">
          <ac:chgData name="Ben Norman" userId="989c96ec-d622-42c2-b2ce-e679af9985f3" providerId="ADAL" clId="{64A74786-11D6-4A19-9F6A-BC18FC42DE7B}" dt="2023-03-29T16:49:11.329" v="4078" actId="20577"/>
          <ac:spMkLst>
            <pc:docMk/>
            <pc:sldMk cId="3915283945" sldId="281"/>
            <ac:spMk id="4" creationId="{7CC6E164-D18A-8931-F301-CF79D95C36EF}"/>
          </ac:spMkLst>
        </pc:spChg>
        <pc:spChg chg="mod">
          <ac:chgData name="Ben Norman" userId="989c96ec-d622-42c2-b2ce-e679af9985f3" providerId="ADAL" clId="{64A74786-11D6-4A19-9F6A-BC18FC42DE7B}" dt="2023-03-29T16:12:42.913" v="881" actId="20577"/>
          <ac:spMkLst>
            <pc:docMk/>
            <pc:sldMk cId="3915283945" sldId="281"/>
            <ac:spMk id="5" creationId="{B95E1888-50DD-D3EF-1460-C1DB14F204B6}"/>
          </ac:spMkLst>
        </pc:spChg>
        <pc:picChg chg="del">
          <ac:chgData name="Ben Norman" userId="989c96ec-d622-42c2-b2ce-e679af9985f3" providerId="ADAL" clId="{64A74786-11D6-4A19-9F6A-BC18FC42DE7B}" dt="2023-03-29T16:36:29.934" v="3292" actId="478"/>
          <ac:picMkLst>
            <pc:docMk/>
            <pc:sldMk cId="3915283945" sldId="281"/>
            <ac:picMk id="7" creationId="{F53C463F-84C3-1F3F-07A0-B5D0221209FC}"/>
          </ac:picMkLst>
        </pc:picChg>
      </pc:sldChg>
      <pc:sldChg chg="addSp delSp modSp mod ord">
        <pc:chgData name="Ben Norman" userId="989c96ec-d622-42c2-b2ce-e679af9985f3" providerId="ADAL" clId="{64A74786-11D6-4A19-9F6A-BC18FC42DE7B}" dt="2023-03-29T16:18:44.578" v="1838" actId="20577"/>
        <pc:sldMkLst>
          <pc:docMk/>
          <pc:sldMk cId="1062309239" sldId="282"/>
        </pc:sldMkLst>
        <pc:spChg chg="del">
          <ac:chgData name="Ben Norman" userId="989c96ec-d622-42c2-b2ce-e679af9985f3" providerId="ADAL" clId="{64A74786-11D6-4A19-9F6A-BC18FC42DE7B}" dt="2023-03-29T16:16:58.073" v="1449" actId="478"/>
          <ac:spMkLst>
            <pc:docMk/>
            <pc:sldMk cId="1062309239" sldId="282"/>
            <ac:spMk id="3" creationId="{D6D90E8B-1E49-4B1D-8E30-EFBA9BEDFFD6}"/>
          </ac:spMkLst>
        </pc:spChg>
        <pc:spChg chg="add mod">
          <ac:chgData name="Ben Norman" userId="989c96ec-d622-42c2-b2ce-e679af9985f3" providerId="ADAL" clId="{64A74786-11D6-4A19-9F6A-BC18FC42DE7B}" dt="2023-03-29T16:18:44.578" v="1838" actId="20577"/>
          <ac:spMkLst>
            <pc:docMk/>
            <pc:sldMk cId="1062309239" sldId="282"/>
            <ac:spMk id="7" creationId="{7C4E12E1-713A-CA88-96C0-00A3A4BDAD9C}"/>
          </ac:spMkLst>
        </pc:spChg>
        <pc:picChg chg="del">
          <ac:chgData name="Ben Norman" userId="989c96ec-d622-42c2-b2ce-e679af9985f3" providerId="ADAL" clId="{64A74786-11D6-4A19-9F6A-BC18FC42DE7B}" dt="2023-03-29T16:16:56.143" v="1448" actId="478"/>
          <ac:picMkLst>
            <pc:docMk/>
            <pc:sldMk cId="1062309239" sldId="282"/>
            <ac:picMk id="12" creationId="{DAE14EA3-FA8B-7062-9E5D-10B43217459C}"/>
          </ac:picMkLst>
        </pc:picChg>
      </pc:sldChg>
      <pc:sldChg chg="modSp mod ord">
        <pc:chgData name="Ben Norman" userId="989c96ec-d622-42c2-b2ce-e679af9985f3" providerId="ADAL" clId="{64A74786-11D6-4A19-9F6A-BC18FC42DE7B}" dt="2023-03-29T16:47:18.425" v="3984" actId="20577"/>
        <pc:sldMkLst>
          <pc:docMk/>
          <pc:sldMk cId="3416034202" sldId="283"/>
        </pc:sldMkLst>
        <pc:spChg chg="mod">
          <ac:chgData name="Ben Norman" userId="989c96ec-d622-42c2-b2ce-e679af9985f3" providerId="ADAL" clId="{64A74786-11D6-4A19-9F6A-BC18FC42DE7B}" dt="2023-03-29T16:33:10.517" v="3003" actId="1035"/>
          <ac:spMkLst>
            <pc:docMk/>
            <pc:sldMk cId="3416034202" sldId="283"/>
            <ac:spMk id="3" creationId="{D6D90E8B-1E49-4B1D-8E30-EFBA9BEDFFD6}"/>
          </ac:spMkLst>
        </pc:spChg>
        <pc:spChg chg="mod">
          <ac:chgData name="Ben Norman" userId="989c96ec-d622-42c2-b2ce-e679af9985f3" providerId="ADAL" clId="{64A74786-11D6-4A19-9F6A-BC18FC42DE7B}" dt="2023-03-29T16:47:18.425" v="3984" actId="20577"/>
          <ac:spMkLst>
            <pc:docMk/>
            <pc:sldMk cId="3416034202" sldId="283"/>
            <ac:spMk id="4" creationId="{BB537623-46D6-DB23-0C49-19438ECD18F6}"/>
          </ac:spMkLst>
        </pc:spChg>
      </pc:sldChg>
      <pc:sldChg chg="del">
        <pc:chgData name="Ben Norman" userId="989c96ec-d622-42c2-b2ce-e679af9985f3" providerId="ADAL" clId="{64A74786-11D6-4A19-9F6A-BC18FC42DE7B}" dt="2023-03-29T16:35:16.183" v="3107" actId="47"/>
        <pc:sldMkLst>
          <pc:docMk/>
          <pc:sldMk cId="871783311" sldId="286"/>
        </pc:sldMkLst>
      </pc:sldChg>
      <pc:sldChg chg="delSp modSp mod ord">
        <pc:chgData name="Ben Norman" userId="989c96ec-d622-42c2-b2ce-e679af9985f3" providerId="ADAL" clId="{64A74786-11D6-4A19-9F6A-BC18FC42DE7B}" dt="2023-03-29T16:34:09.838" v="3102" actId="1076"/>
        <pc:sldMkLst>
          <pc:docMk/>
          <pc:sldMk cId="3898962097" sldId="288"/>
        </pc:sldMkLst>
        <pc:spChg chg="mod">
          <ac:chgData name="Ben Norman" userId="989c96ec-d622-42c2-b2ce-e679af9985f3" providerId="ADAL" clId="{64A74786-11D6-4A19-9F6A-BC18FC42DE7B}" dt="2023-03-29T16:34:09.838" v="3102" actId="1076"/>
          <ac:spMkLst>
            <pc:docMk/>
            <pc:sldMk cId="3898962097" sldId="288"/>
            <ac:spMk id="3" creationId="{D6D90E8B-1E49-4B1D-8E30-EFBA9BEDFFD6}"/>
          </ac:spMkLst>
        </pc:spChg>
        <pc:picChg chg="del">
          <ac:chgData name="Ben Norman" userId="989c96ec-d622-42c2-b2ce-e679af9985f3" providerId="ADAL" clId="{64A74786-11D6-4A19-9F6A-BC18FC42DE7B}" dt="2023-03-29T16:33:42.681" v="3017" actId="478"/>
          <ac:picMkLst>
            <pc:docMk/>
            <pc:sldMk cId="3898962097" sldId="288"/>
            <ac:picMk id="4" creationId="{6E7B3533-1C25-DA82-D78D-7C7184F2F360}"/>
          </ac:picMkLst>
        </pc:picChg>
      </pc:sldChg>
      <pc:sldChg chg="del">
        <pc:chgData name="Ben Norman" userId="989c96ec-d622-42c2-b2ce-e679af9985f3" providerId="ADAL" clId="{64A74786-11D6-4A19-9F6A-BC18FC42DE7B}" dt="2023-03-29T16:35:15.424" v="3106" actId="47"/>
        <pc:sldMkLst>
          <pc:docMk/>
          <pc:sldMk cId="3168897427" sldId="292"/>
        </pc:sldMkLst>
      </pc:sldChg>
      <pc:sldChg chg="del">
        <pc:chgData name="Ben Norman" userId="989c96ec-d622-42c2-b2ce-e679af9985f3" providerId="ADAL" clId="{64A74786-11D6-4A19-9F6A-BC18FC42DE7B}" dt="2023-03-29T16:35:18.215" v="3108" actId="47"/>
        <pc:sldMkLst>
          <pc:docMk/>
          <pc:sldMk cId="4299673" sldId="293"/>
        </pc:sldMkLst>
      </pc:sldChg>
      <pc:sldChg chg="modSp add mod">
        <pc:chgData name="Ben Norman" userId="989c96ec-d622-42c2-b2ce-e679af9985f3" providerId="ADAL" clId="{64A74786-11D6-4A19-9F6A-BC18FC42DE7B}" dt="2023-03-29T16:47:50.103" v="4002" actId="20577"/>
        <pc:sldMkLst>
          <pc:docMk/>
          <pc:sldMk cId="2839311995" sldId="294"/>
        </pc:sldMkLst>
        <pc:spChg chg="mod">
          <ac:chgData name="Ben Norman" userId="989c96ec-d622-42c2-b2ce-e679af9985f3" providerId="ADAL" clId="{64A74786-11D6-4A19-9F6A-BC18FC42DE7B}" dt="2023-03-29T16:33:18.049" v="3014" actId="1035"/>
          <ac:spMkLst>
            <pc:docMk/>
            <pc:sldMk cId="2839311995" sldId="294"/>
            <ac:spMk id="3" creationId="{D6D90E8B-1E49-4B1D-8E30-EFBA9BEDFFD6}"/>
          </ac:spMkLst>
        </pc:spChg>
        <pc:spChg chg="mod">
          <ac:chgData name="Ben Norman" userId="989c96ec-d622-42c2-b2ce-e679af9985f3" providerId="ADAL" clId="{64A74786-11D6-4A19-9F6A-BC18FC42DE7B}" dt="2023-03-29T16:47:50.103" v="4002" actId="20577"/>
          <ac:spMkLst>
            <pc:docMk/>
            <pc:sldMk cId="2839311995" sldId="294"/>
            <ac:spMk id="4" creationId="{BB537623-46D6-DB23-0C49-19438ECD18F6}"/>
          </ac:spMkLst>
        </pc:spChg>
      </pc:sldChg>
    </pc:docChg>
  </pc:docChgLst>
  <pc:docChgLst>
    <pc:chgData name="Ben Norman" userId="989c96ec-d622-42c2-b2ce-e679af9985f3" providerId="ADAL" clId="{DBE9E624-D3BD-4814-AC2E-FDD469079B7A}"/>
    <pc:docChg chg="undo custSel addSld delSld modSld sldOrd">
      <pc:chgData name="Ben Norman" userId="989c96ec-d622-42c2-b2ce-e679af9985f3" providerId="ADAL" clId="{DBE9E624-D3BD-4814-AC2E-FDD469079B7A}" dt="2023-01-08T21:41:50.284" v="1378" actId="1076"/>
      <pc:docMkLst>
        <pc:docMk/>
      </pc:docMkLst>
      <pc:sldChg chg="addSp delSp modSp mod">
        <pc:chgData name="Ben Norman" userId="989c96ec-d622-42c2-b2ce-e679af9985f3" providerId="ADAL" clId="{DBE9E624-D3BD-4814-AC2E-FDD469079B7A}" dt="2023-01-08T20:55:48.897" v="415" actId="478"/>
        <pc:sldMkLst>
          <pc:docMk/>
          <pc:sldMk cId="3824190320" sldId="256"/>
        </pc:sldMkLst>
        <pc:spChg chg="add del mod ord">
          <ac:chgData name="Ben Norman" userId="989c96ec-d622-42c2-b2ce-e679af9985f3" providerId="ADAL" clId="{DBE9E624-D3BD-4814-AC2E-FDD469079B7A}" dt="2023-01-08T20:34:29.565" v="155" actId="478"/>
          <ac:spMkLst>
            <pc:docMk/>
            <pc:sldMk cId="3824190320" sldId="256"/>
            <ac:spMk id="3" creationId="{C2A6C830-9493-0234-DB95-8F5013921223}"/>
          </ac:spMkLst>
        </pc:spChg>
        <pc:spChg chg="add mod ord">
          <ac:chgData name="Ben Norman" userId="989c96ec-d622-42c2-b2ce-e679af9985f3" providerId="ADAL" clId="{DBE9E624-D3BD-4814-AC2E-FDD469079B7A}" dt="2023-01-08T20:44:48.649" v="238" actId="166"/>
          <ac:spMkLst>
            <pc:docMk/>
            <pc:sldMk cId="3824190320" sldId="256"/>
            <ac:spMk id="5" creationId="{F6709498-9C00-B2E4-120C-75BF913C4463}"/>
          </ac:spMkLst>
        </pc:spChg>
        <pc:spChg chg="mod">
          <ac:chgData name="Ben Norman" userId="989c96ec-d622-42c2-b2ce-e679af9985f3" providerId="ADAL" clId="{DBE9E624-D3BD-4814-AC2E-FDD469079B7A}" dt="2023-01-08T20:33:48.529" v="150" actId="1035"/>
          <ac:spMkLst>
            <pc:docMk/>
            <pc:sldMk cId="3824190320" sldId="256"/>
            <ac:spMk id="6" creationId="{88EBE2D4-BED1-159E-42C3-516CDFEBF038}"/>
          </ac:spMkLst>
        </pc:spChg>
        <pc:spChg chg="mod">
          <ac:chgData name="Ben Norman" userId="989c96ec-d622-42c2-b2ce-e679af9985f3" providerId="ADAL" clId="{DBE9E624-D3BD-4814-AC2E-FDD469079B7A}" dt="2023-01-08T20:48:02.666" v="290" actId="1035"/>
          <ac:spMkLst>
            <pc:docMk/>
            <pc:sldMk cId="3824190320" sldId="256"/>
            <ac:spMk id="7" creationId="{68E142C9-4DC6-E7B8-1A3E-1C7495B13F32}"/>
          </ac:spMkLst>
        </pc:spChg>
        <pc:spChg chg="add mod">
          <ac:chgData name="Ben Norman" userId="989c96ec-d622-42c2-b2ce-e679af9985f3" providerId="ADAL" clId="{DBE9E624-D3BD-4814-AC2E-FDD469079B7A}" dt="2023-01-08T20:35:43.185" v="171" actId="14100"/>
          <ac:spMkLst>
            <pc:docMk/>
            <pc:sldMk cId="3824190320" sldId="256"/>
            <ac:spMk id="8" creationId="{6C83D539-CFDB-AD86-85B8-C498C1B5AF5E}"/>
          </ac:spMkLst>
        </pc:spChg>
        <pc:spChg chg="add del mod">
          <ac:chgData name="Ben Norman" userId="989c96ec-d622-42c2-b2ce-e679af9985f3" providerId="ADAL" clId="{DBE9E624-D3BD-4814-AC2E-FDD469079B7A}" dt="2023-01-08T20:35:47.983" v="173"/>
          <ac:spMkLst>
            <pc:docMk/>
            <pc:sldMk cId="3824190320" sldId="256"/>
            <ac:spMk id="9" creationId="{BF8A9095-C540-B3A2-909E-7346023B7458}"/>
          </ac:spMkLst>
        </pc:spChg>
        <pc:spChg chg="add mod">
          <ac:chgData name="Ben Norman" userId="989c96ec-d622-42c2-b2ce-e679af9985f3" providerId="ADAL" clId="{DBE9E624-D3BD-4814-AC2E-FDD469079B7A}" dt="2023-01-08T20:36:21.764" v="184" actId="1076"/>
          <ac:spMkLst>
            <pc:docMk/>
            <pc:sldMk cId="3824190320" sldId="256"/>
            <ac:spMk id="10" creationId="{E3B89039-5BB4-60B9-A6EC-D25247FC512A}"/>
          </ac:spMkLst>
        </pc:spChg>
        <pc:spChg chg="add mod">
          <ac:chgData name="Ben Norman" userId="989c96ec-d622-42c2-b2ce-e679af9985f3" providerId="ADAL" clId="{DBE9E624-D3BD-4814-AC2E-FDD469079B7A}" dt="2023-01-08T20:36:31.718" v="188" actId="14100"/>
          <ac:spMkLst>
            <pc:docMk/>
            <pc:sldMk cId="3824190320" sldId="256"/>
            <ac:spMk id="11" creationId="{B61471F5-B13E-DAB7-5B94-A23AF89A1D32}"/>
          </ac:spMkLst>
        </pc:spChg>
        <pc:spChg chg="add mod">
          <ac:chgData name="Ben Norman" userId="989c96ec-d622-42c2-b2ce-e679af9985f3" providerId="ADAL" clId="{DBE9E624-D3BD-4814-AC2E-FDD469079B7A}" dt="2023-01-08T20:37:00.473" v="201" actId="14100"/>
          <ac:spMkLst>
            <pc:docMk/>
            <pc:sldMk cId="3824190320" sldId="256"/>
            <ac:spMk id="12" creationId="{4AB005FB-6502-A4FE-49DF-803F59598EA9}"/>
          </ac:spMkLst>
        </pc:spChg>
        <pc:spChg chg="add mod">
          <ac:chgData name="Ben Norman" userId="989c96ec-d622-42c2-b2ce-e679af9985f3" providerId="ADAL" clId="{DBE9E624-D3BD-4814-AC2E-FDD469079B7A}" dt="2023-01-08T20:44:23.413" v="229" actId="1036"/>
          <ac:spMkLst>
            <pc:docMk/>
            <pc:sldMk cId="3824190320" sldId="256"/>
            <ac:spMk id="13" creationId="{78814282-BB37-53BA-2EA3-707B1D0B49FA}"/>
          </ac:spMkLst>
        </pc:spChg>
        <pc:spChg chg="add mod">
          <ac:chgData name="Ben Norman" userId="989c96ec-d622-42c2-b2ce-e679af9985f3" providerId="ADAL" clId="{DBE9E624-D3BD-4814-AC2E-FDD469079B7A}" dt="2023-01-08T20:44:37.348" v="235" actId="1076"/>
          <ac:spMkLst>
            <pc:docMk/>
            <pc:sldMk cId="3824190320" sldId="256"/>
            <ac:spMk id="14" creationId="{08C8CA50-C2A5-DD75-4FE2-948A94512908}"/>
          </ac:spMkLst>
        </pc:spChg>
        <pc:spChg chg="mod">
          <ac:chgData name="Ben Norman" userId="989c96ec-d622-42c2-b2ce-e679af9985f3" providerId="ADAL" clId="{DBE9E624-D3BD-4814-AC2E-FDD469079B7A}" dt="2023-01-08T20:47:57.930" v="286" actId="1035"/>
          <ac:spMkLst>
            <pc:docMk/>
            <pc:sldMk cId="3824190320" sldId="256"/>
            <ac:spMk id="15" creationId="{34774DC0-D7C3-115B-1E87-DFB997ADD760}"/>
          </ac:spMkLst>
        </pc:spChg>
        <pc:spChg chg="add mod">
          <ac:chgData name="Ben Norman" userId="989c96ec-d622-42c2-b2ce-e679af9985f3" providerId="ADAL" clId="{DBE9E624-D3BD-4814-AC2E-FDD469079B7A}" dt="2023-01-08T20:44:41.772" v="237" actId="1076"/>
          <ac:spMkLst>
            <pc:docMk/>
            <pc:sldMk cId="3824190320" sldId="256"/>
            <ac:spMk id="16" creationId="{1A9ED019-7009-8E26-793C-DB62EA89D9D1}"/>
          </ac:spMkLst>
        </pc:spChg>
        <pc:spChg chg="add mod">
          <ac:chgData name="Ben Norman" userId="989c96ec-d622-42c2-b2ce-e679af9985f3" providerId="ADAL" clId="{DBE9E624-D3BD-4814-AC2E-FDD469079B7A}" dt="2023-01-08T20:47:40.127" v="245" actId="1076"/>
          <ac:spMkLst>
            <pc:docMk/>
            <pc:sldMk cId="3824190320" sldId="256"/>
            <ac:spMk id="17" creationId="{7F6B81BF-223A-266B-281E-9475D5C55806}"/>
          </ac:spMkLst>
        </pc:spChg>
        <pc:spChg chg="mod">
          <ac:chgData name="Ben Norman" userId="989c96ec-d622-42c2-b2ce-e679af9985f3" providerId="ADAL" clId="{DBE9E624-D3BD-4814-AC2E-FDD469079B7A}" dt="2023-01-08T20:47:57.930" v="286" actId="1035"/>
          <ac:spMkLst>
            <pc:docMk/>
            <pc:sldMk cId="3824190320" sldId="256"/>
            <ac:spMk id="27" creationId="{F5507572-88DF-C662-94F5-B478FE8C9F9E}"/>
          </ac:spMkLst>
        </pc:spChg>
        <pc:picChg chg="add mod ord">
          <ac:chgData name="Ben Norman" userId="989c96ec-d622-42c2-b2ce-e679af9985f3" providerId="ADAL" clId="{DBE9E624-D3BD-4814-AC2E-FDD469079B7A}" dt="2023-01-08T20:48:27.353" v="293" actId="1076"/>
          <ac:picMkLst>
            <pc:docMk/>
            <pc:sldMk cId="3824190320" sldId="256"/>
            <ac:picMk id="2" creationId="{82E8920F-4FE8-BD74-665C-C21AF10E3A5F}"/>
          </ac:picMkLst>
        </pc:picChg>
        <pc:picChg chg="add mod ord modCrop">
          <ac:chgData name="Ben Norman" userId="989c96ec-d622-42c2-b2ce-e679af9985f3" providerId="ADAL" clId="{DBE9E624-D3BD-4814-AC2E-FDD469079B7A}" dt="2023-01-08T20:43:10.488" v="210" actId="14100"/>
          <ac:picMkLst>
            <pc:docMk/>
            <pc:sldMk cId="3824190320" sldId="256"/>
            <ac:picMk id="4" creationId="{450E9C74-29C6-7073-4687-73F7C48B40B0}"/>
          </ac:picMkLst>
        </pc:picChg>
        <pc:picChg chg="add mod">
          <ac:chgData name="Ben Norman" userId="989c96ec-d622-42c2-b2ce-e679af9985f3" providerId="ADAL" clId="{DBE9E624-D3BD-4814-AC2E-FDD469079B7A}" dt="2023-01-08T20:48:22.998" v="292" actId="1076"/>
          <ac:picMkLst>
            <pc:docMk/>
            <pc:sldMk cId="3824190320" sldId="256"/>
            <ac:picMk id="18" creationId="{33357F89-DE16-2EEE-5AE3-5064F6F59142}"/>
          </ac:picMkLst>
        </pc:picChg>
        <pc:picChg chg="add del mod">
          <ac:chgData name="Ben Norman" userId="989c96ec-d622-42c2-b2ce-e679af9985f3" providerId="ADAL" clId="{DBE9E624-D3BD-4814-AC2E-FDD469079B7A}" dt="2023-01-08T20:55:48.897" v="415" actId="478"/>
          <ac:picMkLst>
            <pc:docMk/>
            <pc:sldMk cId="3824190320" sldId="256"/>
            <ac:picMk id="19" creationId="{5C3583AE-19D1-5B16-5F2A-56A3993E6AD0}"/>
          </ac:picMkLst>
        </pc:picChg>
        <pc:picChg chg="mod">
          <ac:chgData name="Ben Norman" userId="989c96ec-d622-42c2-b2ce-e679af9985f3" providerId="ADAL" clId="{DBE9E624-D3BD-4814-AC2E-FDD469079B7A}" dt="2023-01-08T20:32:38.831" v="69" actId="1036"/>
          <ac:picMkLst>
            <pc:docMk/>
            <pc:sldMk cId="3824190320" sldId="256"/>
            <ac:picMk id="20" creationId="{3EFB3A14-56C8-5429-E4D5-ACC39140A2CD}"/>
          </ac:picMkLst>
        </pc:picChg>
        <pc:picChg chg="mod">
          <ac:chgData name="Ben Norman" userId="989c96ec-d622-42c2-b2ce-e679af9985f3" providerId="ADAL" clId="{DBE9E624-D3BD-4814-AC2E-FDD469079B7A}" dt="2023-01-08T20:32:38.831" v="69" actId="1036"/>
          <ac:picMkLst>
            <pc:docMk/>
            <pc:sldMk cId="3824190320" sldId="256"/>
            <ac:picMk id="21" creationId="{81336C30-706C-1091-9A57-E1CC0A7F515C}"/>
          </ac:picMkLst>
        </pc:picChg>
        <pc:picChg chg="mod">
          <ac:chgData name="Ben Norman" userId="989c96ec-d622-42c2-b2ce-e679af9985f3" providerId="ADAL" clId="{DBE9E624-D3BD-4814-AC2E-FDD469079B7A}" dt="2023-01-08T20:32:38.831" v="69" actId="1036"/>
          <ac:picMkLst>
            <pc:docMk/>
            <pc:sldMk cId="3824190320" sldId="256"/>
            <ac:picMk id="23" creationId="{96ADA1E6-5C75-D124-1355-A6CF4EB4A59C}"/>
          </ac:picMkLst>
        </pc:picChg>
        <pc:picChg chg="mod">
          <ac:chgData name="Ben Norman" userId="989c96ec-d622-42c2-b2ce-e679af9985f3" providerId="ADAL" clId="{DBE9E624-D3BD-4814-AC2E-FDD469079B7A}" dt="2023-01-08T20:32:38.831" v="69" actId="1036"/>
          <ac:picMkLst>
            <pc:docMk/>
            <pc:sldMk cId="3824190320" sldId="256"/>
            <ac:picMk id="24" creationId="{B84E2D34-987E-F2E2-3D66-FFFBDB7EA884}"/>
          </ac:picMkLst>
        </pc:picChg>
      </pc:sldChg>
      <pc:sldChg chg="addSp delSp modSp mod">
        <pc:chgData name="Ben Norman" userId="989c96ec-d622-42c2-b2ce-e679af9985f3" providerId="ADAL" clId="{DBE9E624-D3BD-4814-AC2E-FDD469079B7A}" dt="2023-01-08T21:41:50.284" v="1378" actId="1076"/>
        <pc:sldMkLst>
          <pc:docMk/>
          <pc:sldMk cId="3255663697" sldId="257"/>
        </pc:sldMkLst>
        <pc:spChg chg="mod">
          <ac:chgData name="Ben Norman" userId="989c96ec-d622-42c2-b2ce-e679af9985f3" providerId="ADAL" clId="{DBE9E624-D3BD-4814-AC2E-FDD469079B7A}" dt="2023-01-08T21:41:44.946" v="1377" actId="2711"/>
          <ac:spMkLst>
            <pc:docMk/>
            <pc:sldMk cId="3255663697" sldId="257"/>
            <ac:spMk id="5" creationId="{FFED2683-72C9-B4FA-580A-86CE9E02A456}"/>
          </ac:spMkLst>
        </pc:spChg>
        <pc:spChg chg="add del mod">
          <ac:chgData name="Ben Norman" userId="989c96ec-d622-42c2-b2ce-e679af9985f3" providerId="ADAL" clId="{DBE9E624-D3BD-4814-AC2E-FDD469079B7A}" dt="2023-01-08T20:51:23.725" v="312"/>
          <ac:spMkLst>
            <pc:docMk/>
            <pc:sldMk cId="3255663697" sldId="257"/>
            <ac:spMk id="7" creationId="{D66A2FDF-3F18-7235-CF5E-B93306221422}"/>
          </ac:spMkLst>
        </pc:spChg>
        <pc:spChg chg="add del mod">
          <ac:chgData name="Ben Norman" userId="989c96ec-d622-42c2-b2ce-e679af9985f3" providerId="ADAL" clId="{DBE9E624-D3BD-4814-AC2E-FDD469079B7A}" dt="2023-01-08T20:51:29.749" v="314" actId="478"/>
          <ac:spMkLst>
            <pc:docMk/>
            <pc:sldMk cId="3255663697" sldId="257"/>
            <ac:spMk id="11" creationId="{14DC733D-1A6F-606A-CFCD-CA9BEB2C9D8D}"/>
          </ac:spMkLst>
        </pc:spChg>
        <pc:spChg chg="del">
          <ac:chgData name="Ben Norman" userId="989c96ec-d622-42c2-b2ce-e679af9985f3" providerId="ADAL" clId="{DBE9E624-D3BD-4814-AC2E-FDD469079B7A}" dt="2023-01-08T20:52:09.631" v="327" actId="478"/>
          <ac:spMkLst>
            <pc:docMk/>
            <pc:sldMk cId="3255663697" sldId="257"/>
            <ac:spMk id="18" creationId="{4AFBC9B9-B2F6-0114-7A37-7B57CF399E2E}"/>
          </ac:spMkLst>
        </pc:spChg>
        <pc:spChg chg="add mod">
          <ac:chgData name="Ben Norman" userId="989c96ec-d622-42c2-b2ce-e679af9985f3" providerId="ADAL" clId="{DBE9E624-D3BD-4814-AC2E-FDD469079B7A}" dt="2023-01-08T21:03:49.825" v="559" actId="14100"/>
          <ac:spMkLst>
            <pc:docMk/>
            <pc:sldMk cId="3255663697" sldId="257"/>
            <ac:spMk id="21" creationId="{097D15CD-7758-C58A-63DD-C1D57908DA3D}"/>
          </ac:spMkLst>
        </pc:spChg>
        <pc:spChg chg="add del mod ord">
          <ac:chgData name="Ben Norman" userId="989c96ec-d622-42c2-b2ce-e679af9985f3" providerId="ADAL" clId="{DBE9E624-D3BD-4814-AC2E-FDD469079B7A}" dt="2023-01-08T20:54:24.654" v="385" actId="478"/>
          <ac:spMkLst>
            <pc:docMk/>
            <pc:sldMk cId="3255663697" sldId="257"/>
            <ac:spMk id="23" creationId="{62C5B148-A102-A6EF-A4EE-4D9F2274CCE0}"/>
          </ac:spMkLst>
        </pc:spChg>
        <pc:spChg chg="del">
          <ac:chgData name="Ben Norman" userId="989c96ec-d622-42c2-b2ce-e679af9985f3" providerId="ADAL" clId="{DBE9E624-D3BD-4814-AC2E-FDD469079B7A}" dt="2023-01-08T20:52:09.631" v="327" actId="478"/>
          <ac:spMkLst>
            <pc:docMk/>
            <pc:sldMk cId="3255663697" sldId="257"/>
            <ac:spMk id="33" creationId="{40780E64-3D7F-91B5-1BB8-E27DEF3BF6C9}"/>
          </ac:spMkLst>
        </pc:spChg>
        <pc:picChg chg="add del mod">
          <ac:chgData name="Ben Norman" userId="989c96ec-d622-42c2-b2ce-e679af9985f3" providerId="ADAL" clId="{DBE9E624-D3BD-4814-AC2E-FDD469079B7A}" dt="2023-01-08T20:51:23.725" v="312"/>
          <ac:picMkLst>
            <pc:docMk/>
            <pc:sldMk cId="3255663697" sldId="257"/>
            <ac:picMk id="2" creationId="{B0468E06-08EF-08F1-69AD-A9CE1D54DADD}"/>
          </ac:picMkLst>
        </pc:picChg>
        <pc:picChg chg="mod modCrop">
          <ac:chgData name="Ben Norman" userId="989c96ec-d622-42c2-b2ce-e679af9985f3" providerId="ADAL" clId="{DBE9E624-D3BD-4814-AC2E-FDD469079B7A}" dt="2023-01-08T21:03:58.215" v="561" actId="1076"/>
          <ac:picMkLst>
            <pc:docMk/>
            <pc:sldMk cId="3255663697" sldId="257"/>
            <ac:picMk id="3" creationId="{EB40834A-DCD6-1F8A-20E3-9960F5A36173}"/>
          </ac:picMkLst>
        </pc:picChg>
        <pc:picChg chg="add del mod">
          <ac:chgData name="Ben Norman" userId="989c96ec-d622-42c2-b2ce-e679af9985f3" providerId="ADAL" clId="{DBE9E624-D3BD-4814-AC2E-FDD469079B7A}" dt="2023-01-08T20:51:23.725" v="312"/>
          <ac:picMkLst>
            <pc:docMk/>
            <pc:sldMk cId="3255663697" sldId="257"/>
            <ac:picMk id="6" creationId="{14F20316-5A17-DA20-D61A-4FB69212F130}"/>
          </ac:picMkLst>
        </pc:picChg>
        <pc:picChg chg="add del mod">
          <ac:chgData name="Ben Norman" userId="989c96ec-d622-42c2-b2ce-e679af9985f3" providerId="ADAL" clId="{DBE9E624-D3BD-4814-AC2E-FDD469079B7A}" dt="2023-01-08T20:51:23.725" v="312"/>
          <ac:picMkLst>
            <pc:docMk/>
            <pc:sldMk cId="3255663697" sldId="257"/>
            <ac:picMk id="8" creationId="{9871F25A-6A06-A5EE-31F8-694F29485AFB}"/>
          </ac:picMkLst>
        </pc:picChg>
        <pc:picChg chg="add del mod">
          <ac:chgData name="Ben Norman" userId="989c96ec-d622-42c2-b2ce-e679af9985f3" providerId="ADAL" clId="{DBE9E624-D3BD-4814-AC2E-FDD469079B7A}" dt="2023-01-08T20:52:10.923" v="329" actId="478"/>
          <ac:picMkLst>
            <pc:docMk/>
            <pc:sldMk cId="3255663697" sldId="257"/>
            <ac:picMk id="9" creationId="{1B7BBCFD-A830-EB4C-3C2F-139C06D69219}"/>
          </ac:picMkLst>
        </pc:picChg>
        <pc:picChg chg="add del mod">
          <ac:chgData name="Ben Norman" userId="989c96ec-d622-42c2-b2ce-e679af9985f3" providerId="ADAL" clId="{DBE9E624-D3BD-4814-AC2E-FDD469079B7A}" dt="2023-01-08T20:52:10.431" v="328" actId="478"/>
          <ac:picMkLst>
            <pc:docMk/>
            <pc:sldMk cId="3255663697" sldId="257"/>
            <ac:picMk id="10" creationId="{89BAE5DE-21B6-22BF-C4D9-D9722DA43F0B}"/>
          </ac:picMkLst>
        </pc:picChg>
        <pc:picChg chg="del">
          <ac:chgData name="Ben Norman" userId="989c96ec-d622-42c2-b2ce-e679af9985f3" providerId="ADAL" clId="{DBE9E624-D3BD-4814-AC2E-FDD469079B7A}" dt="2023-01-08T20:52:09.631" v="327" actId="478"/>
          <ac:picMkLst>
            <pc:docMk/>
            <pc:sldMk cId="3255663697" sldId="257"/>
            <ac:picMk id="12" creationId="{01A08672-A753-3508-F4EC-6959CB4EF64F}"/>
          </ac:picMkLst>
        </pc:picChg>
        <pc:picChg chg="del">
          <ac:chgData name="Ben Norman" userId="989c96ec-d622-42c2-b2ce-e679af9985f3" providerId="ADAL" clId="{DBE9E624-D3BD-4814-AC2E-FDD469079B7A}" dt="2023-01-08T20:52:09.631" v="327" actId="478"/>
          <ac:picMkLst>
            <pc:docMk/>
            <pc:sldMk cId="3255663697" sldId="257"/>
            <ac:picMk id="14" creationId="{B4791467-1267-A06C-0A59-E918471BE29D}"/>
          </ac:picMkLst>
        </pc:picChg>
        <pc:picChg chg="del">
          <ac:chgData name="Ben Norman" userId="989c96ec-d622-42c2-b2ce-e679af9985f3" providerId="ADAL" clId="{DBE9E624-D3BD-4814-AC2E-FDD469079B7A}" dt="2023-01-08T20:52:09.631" v="327" actId="478"/>
          <ac:picMkLst>
            <pc:docMk/>
            <pc:sldMk cId="3255663697" sldId="257"/>
            <ac:picMk id="15" creationId="{E23609FF-DAD2-A8FE-92D0-BE16C63B1D2C}"/>
          </ac:picMkLst>
        </pc:picChg>
        <pc:picChg chg="del">
          <ac:chgData name="Ben Norman" userId="989c96ec-d622-42c2-b2ce-e679af9985f3" providerId="ADAL" clId="{DBE9E624-D3BD-4814-AC2E-FDD469079B7A}" dt="2023-01-08T20:52:09.631" v="327" actId="478"/>
          <ac:picMkLst>
            <pc:docMk/>
            <pc:sldMk cId="3255663697" sldId="257"/>
            <ac:picMk id="16" creationId="{259CA037-91B8-1918-3996-D667C8CA111B}"/>
          </ac:picMkLst>
        </pc:picChg>
        <pc:picChg chg="add del mod">
          <ac:chgData name="Ben Norman" userId="989c96ec-d622-42c2-b2ce-e679af9985f3" providerId="ADAL" clId="{DBE9E624-D3BD-4814-AC2E-FDD469079B7A}" dt="2023-01-08T20:51:30.436" v="315" actId="478"/>
          <ac:picMkLst>
            <pc:docMk/>
            <pc:sldMk cId="3255663697" sldId="257"/>
            <ac:picMk id="17" creationId="{6B8D8CC6-A7EC-35C0-83E2-F57458D9F9C5}"/>
          </ac:picMkLst>
        </pc:picChg>
        <pc:picChg chg="add mod">
          <ac:chgData name="Ben Norman" userId="989c96ec-d622-42c2-b2ce-e679af9985f3" providerId="ADAL" clId="{DBE9E624-D3BD-4814-AC2E-FDD469079B7A}" dt="2023-01-08T20:55:22.048" v="412" actId="1036"/>
          <ac:picMkLst>
            <pc:docMk/>
            <pc:sldMk cId="3255663697" sldId="257"/>
            <ac:picMk id="19" creationId="{AB7FDDC2-ADE7-6274-BDBA-D4A9863E5072}"/>
          </ac:picMkLst>
        </pc:picChg>
        <pc:picChg chg="add mod">
          <ac:chgData name="Ben Norman" userId="989c96ec-d622-42c2-b2ce-e679af9985f3" providerId="ADAL" clId="{DBE9E624-D3BD-4814-AC2E-FDD469079B7A}" dt="2023-01-08T20:55:22.048" v="412" actId="1036"/>
          <ac:picMkLst>
            <pc:docMk/>
            <pc:sldMk cId="3255663697" sldId="257"/>
            <ac:picMk id="20" creationId="{6411AB16-F534-02B5-3684-8A68D9861CA0}"/>
          </ac:picMkLst>
        </pc:picChg>
        <pc:picChg chg="add mod">
          <ac:chgData name="Ben Norman" userId="989c96ec-d622-42c2-b2ce-e679af9985f3" providerId="ADAL" clId="{DBE9E624-D3BD-4814-AC2E-FDD469079B7A}" dt="2023-01-08T21:04:04.745" v="562" actId="1076"/>
          <ac:picMkLst>
            <pc:docMk/>
            <pc:sldMk cId="3255663697" sldId="257"/>
            <ac:picMk id="22" creationId="{756A2010-0F0C-1DD8-8D26-EC0A15516D57}"/>
          </ac:picMkLst>
        </pc:picChg>
        <pc:picChg chg="add mod">
          <ac:chgData name="Ben Norman" userId="989c96ec-d622-42c2-b2ce-e679af9985f3" providerId="ADAL" clId="{DBE9E624-D3BD-4814-AC2E-FDD469079B7A}" dt="2023-01-08T20:55:22.048" v="412" actId="1036"/>
          <ac:picMkLst>
            <pc:docMk/>
            <pc:sldMk cId="3255663697" sldId="257"/>
            <ac:picMk id="24" creationId="{E85FD3B4-9FA4-4D67-AAFC-E884AC055DDF}"/>
          </ac:picMkLst>
        </pc:picChg>
        <pc:picChg chg="add mod">
          <ac:chgData name="Ben Norman" userId="989c96ec-d622-42c2-b2ce-e679af9985f3" providerId="ADAL" clId="{DBE9E624-D3BD-4814-AC2E-FDD469079B7A}" dt="2023-01-08T21:41:50.284" v="1378" actId="1076"/>
          <ac:picMkLst>
            <pc:docMk/>
            <pc:sldMk cId="3255663697" sldId="257"/>
            <ac:picMk id="25" creationId="{DECA404F-4F4E-2141-DF63-EB7C689E2690}"/>
          </ac:picMkLst>
        </pc:picChg>
        <pc:picChg chg="add mod">
          <ac:chgData name="Ben Norman" userId="989c96ec-d622-42c2-b2ce-e679af9985f3" providerId="ADAL" clId="{DBE9E624-D3BD-4814-AC2E-FDD469079B7A}" dt="2023-01-08T21:04:09.153" v="563" actId="1076"/>
          <ac:picMkLst>
            <pc:docMk/>
            <pc:sldMk cId="3255663697" sldId="257"/>
            <ac:picMk id="26" creationId="{886C4647-514B-1CDD-F75C-B707EBE87FA3}"/>
          </ac:picMkLst>
        </pc:picChg>
      </pc:sldChg>
      <pc:sldChg chg="del">
        <pc:chgData name="Ben Norman" userId="989c96ec-d622-42c2-b2ce-e679af9985f3" providerId="ADAL" clId="{DBE9E624-D3BD-4814-AC2E-FDD469079B7A}" dt="2023-01-08T21:39:56.157" v="1356" actId="47"/>
        <pc:sldMkLst>
          <pc:docMk/>
          <pc:sldMk cId="417943910" sldId="258"/>
        </pc:sldMkLst>
      </pc:sldChg>
      <pc:sldChg chg="del">
        <pc:chgData name="Ben Norman" userId="989c96ec-d622-42c2-b2ce-e679af9985f3" providerId="ADAL" clId="{DBE9E624-D3BD-4814-AC2E-FDD469079B7A}" dt="2023-01-08T21:40:01.094" v="1362" actId="47"/>
        <pc:sldMkLst>
          <pc:docMk/>
          <pc:sldMk cId="111739512" sldId="259"/>
        </pc:sldMkLst>
      </pc:sldChg>
      <pc:sldChg chg="del">
        <pc:chgData name="Ben Norman" userId="989c96ec-d622-42c2-b2ce-e679af9985f3" providerId="ADAL" clId="{DBE9E624-D3BD-4814-AC2E-FDD469079B7A}" dt="2023-01-08T21:39:54.602" v="1355" actId="47"/>
        <pc:sldMkLst>
          <pc:docMk/>
          <pc:sldMk cId="3365442286" sldId="260"/>
        </pc:sldMkLst>
      </pc:sldChg>
      <pc:sldChg chg="del">
        <pc:chgData name="Ben Norman" userId="989c96ec-d622-42c2-b2ce-e679af9985f3" providerId="ADAL" clId="{DBE9E624-D3BD-4814-AC2E-FDD469079B7A}" dt="2023-01-08T21:40:01.903" v="1363" actId="47"/>
        <pc:sldMkLst>
          <pc:docMk/>
          <pc:sldMk cId="4136946474" sldId="261"/>
        </pc:sldMkLst>
      </pc:sldChg>
      <pc:sldChg chg="del">
        <pc:chgData name="Ben Norman" userId="989c96ec-d622-42c2-b2ce-e679af9985f3" providerId="ADAL" clId="{DBE9E624-D3BD-4814-AC2E-FDD469079B7A}" dt="2023-01-08T21:39:57.065" v="1357" actId="47"/>
        <pc:sldMkLst>
          <pc:docMk/>
          <pc:sldMk cId="1068859736" sldId="264"/>
        </pc:sldMkLst>
      </pc:sldChg>
      <pc:sldChg chg="del">
        <pc:chgData name="Ben Norman" userId="989c96ec-d622-42c2-b2ce-e679af9985f3" providerId="ADAL" clId="{DBE9E624-D3BD-4814-AC2E-FDD469079B7A}" dt="2023-01-08T21:40:00.308" v="1361" actId="47"/>
        <pc:sldMkLst>
          <pc:docMk/>
          <pc:sldMk cId="3363332977" sldId="265"/>
        </pc:sldMkLst>
      </pc:sldChg>
      <pc:sldChg chg="del">
        <pc:chgData name="Ben Norman" userId="989c96ec-d622-42c2-b2ce-e679af9985f3" providerId="ADAL" clId="{DBE9E624-D3BD-4814-AC2E-FDD469079B7A}" dt="2023-01-08T21:40:03.505" v="1365" actId="47"/>
        <pc:sldMkLst>
          <pc:docMk/>
          <pc:sldMk cId="273938123" sldId="266"/>
        </pc:sldMkLst>
      </pc:sldChg>
      <pc:sldChg chg="addSp delSp modSp mod ord">
        <pc:chgData name="Ben Norman" userId="989c96ec-d622-42c2-b2ce-e679af9985f3" providerId="ADAL" clId="{DBE9E624-D3BD-4814-AC2E-FDD469079B7A}" dt="2023-01-08T21:04:22.038" v="568" actId="14100"/>
        <pc:sldMkLst>
          <pc:docMk/>
          <pc:sldMk cId="397199085" sldId="268"/>
        </pc:sldMkLst>
        <pc:spChg chg="add del mod">
          <ac:chgData name="Ben Norman" userId="989c96ec-d622-42c2-b2ce-e679af9985f3" providerId="ADAL" clId="{DBE9E624-D3BD-4814-AC2E-FDD469079B7A}" dt="2023-01-08T20:59:11.198" v="459" actId="21"/>
          <ac:spMkLst>
            <pc:docMk/>
            <pc:sldMk cId="397199085" sldId="268"/>
            <ac:spMk id="2" creationId="{13F636C9-1BAF-3A1F-D48D-24CFAA8B4C48}"/>
          </ac:spMkLst>
        </pc:spChg>
        <pc:spChg chg="del">
          <ac:chgData name="Ben Norman" userId="989c96ec-d622-42c2-b2ce-e679af9985f3" providerId="ADAL" clId="{DBE9E624-D3BD-4814-AC2E-FDD469079B7A}" dt="2023-01-08T20:57:25.983" v="428" actId="478"/>
          <ac:spMkLst>
            <pc:docMk/>
            <pc:sldMk cId="397199085" sldId="268"/>
            <ac:spMk id="5" creationId="{6555D61E-D593-62A1-1E23-26D22F2F4807}"/>
          </ac:spMkLst>
        </pc:spChg>
        <pc:spChg chg="del">
          <ac:chgData name="Ben Norman" userId="989c96ec-d622-42c2-b2ce-e679af9985f3" providerId="ADAL" clId="{DBE9E624-D3BD-4814-AC2E-FDD469079B7A}" dt="2023-01-08T20:57:28.067" v="429" actId="478"/>
          <ac:spMkLst>
            <pc:docMk/>
            <pc:sldMk cId="397199085" sldId="268"/>
            <ac:spMk id="8" creationId="{5AD2B86F-296D-062B-E528-E4C51ADF24CF}"/>
          </ac:spMkLst>
        </pc:spChg>
        <pc:spChg chg="mod">
          <ac:chgData name="Ben Norman" userId="989c96ec-d622-42c2-b2ce-e679af9985f3" providerId="ADAL" clId="{DBE9E624-D3BD-4814-AC2E-FDD469079B7A}" dt="2023-01-08T21:01:42.762" v="485" actId="255"/>
          <ac:spMkLst>
            <pc:docMk/>
            <pc:sldMk cId="397199085" sldId="268"/>
            <ac:spMk id="9" creationId="{95EC34E1-3A36-AD61-C9EA-D44F8C1D308D}"/>
          </ac:spMkLst>
        </pc:spChg>
        <pc:spChg chg="add del mod">
          <ac:chgData name="Ben Norman" userId="989c96ec-d622-42c2-b2ce-e679af9985f3" providerId="ADAL" clId="{DBE9E624-D3BD-4814-AC2E-FDD469079B7A}" dt="2023-01-08T21:02:58.129" v="516" actId="478"/>
          <ac:spMkLst>
            <pc:docMk/>
            <pc:sldMk cId="397199085" sldId="268"/>
            <ac:spMk id="11" creationId="{AFF8B986-EBB9-3F0D-7C03-1CAECE33DE91}"/>
          </ac:spMkLst>
        </pc:spChg>
        <pc:spChg chg="add mod ord">
          <ac:chgData name="Ben Norman" userId="989c96ec-d622-42c2-b2ce-e679af9985f3" providerId="ADAL" clId="{DBE9E624-D3BD-4814-AC2E-FDD469079B7A}" dt="2023-01-08T21:04:22.038" v="568" actId="14100"/>
          <ac:spMkLst>
            <pc:docMk/>
            <pc:sldMk cId="397199085" sldId="268"/>
            <ac:spMk id="16" creationId="{20759D30-F5AB-416C-24BA-3C6C52C65576}"/>
          </ac:spMkLst>
        </pc:spChg>
        <pc:spChg chg="add del mod">
          <ac:chgData name="Ben Norman" userId="989c96ec-d622-42c2-b2ce-e679af9985f3" providerId="ADAL" clId="{DBE9E624-D3BD-4814-AC2E-FDD469079B7A}" dt="2023-01-08T21:04:17.424" v="566" actId="478"/>
          <ac:spMkLst>
            <pc:docMk/>
            <pc:sldMk cId="397199085" sldId="268"/>
            <ac:spMk id="22" creationId="{998CBB1C-2237-25DE-260E-2630C2960E19}"/>
          </ac:spMkLst>
        </pc:spChg>
        <pc:spChg chg="add mod">
          <ac:chgData name="Ben Norman" userId="989c96ec-d622-42c2-b2ce-e679af9985f3" providerId="ADAL" clId="{DBE9E624-D3BD-4814-AC2E-FDD469079B7A}" dt="2023-01-08T21:04:18.346" v="567"/>
          <ac:spMkLst>
            <pc:docMk/>
            <pc:sldMk cId="397199085" sldId="268"/>
            <ac:spMk id="25" creationId="{8469CBB1-9F24-FBEB-6AD9-0211E2B18EC4}"/>
          </ac:spMkLst>
        </pc:spChg>
        <pc:picChg chg="add del mod">
          <ac:chgData name="Ben Norman" userId="989c96ec-d622-42c2-b2ce-e679af9985f3" providerId="ADAL" clId="{DBE9E624-D3BD-4814-AC2E-FDD469079B7A}" dt="2023-01-08T21:00:26.603" v="469" actId="478"/>
          <ac:picMkLst>
            <pc:docMk/>
            <pc:sldMk cId="397199085" sldId="268"/>
            <ac:picMk id="3" creationId="{8CDF0898-6E84-A31E-4589-42880725C4EF}"/>
          </ac:picMkLst>
        </pc:picChg>
        <pc:picChg chg="add del mod">
          <ac:chgData name="Ben Norman" userId="989c96ec-d622-42c2-b2ce-e679af9985f3" providerId="ADAL" clId="{DBE9E624-D3BD-4814-AC2E-FDD469079B7A}" dt="2023-01-08T21:00:54.178" v="476" actId="478"/>
          <ac:picMkLst>
            <pc:docMk/>
            <pc:sldMk cId="397199085" sldId="268"/>
            <ac:picMk id="4" creationId="{23D2BD2A-34D5-0AE7-14DD-2B4FC9C9B5F0}"/>
          </ac:picMkLst>
        </pc:picChg>
        <pc:picChg chg="add del mod">
          <ac:chgData name="Ben Norman" userId="989c96ec-d622-42c2-b2ce-e679af9985f3" providerId="ADAL" clId="{DBE9E624-D3BD-4814-AC2E-FDD469079B7A}" dt="2023-01-08T21:01:28.738" v="482" actId="478"/>
          <ac:picMkLst>
            <pc:docMk/>
            <pc:sldMk cId="397199085" sldId="268"/>
            <ac:picMk id="6" creationId="{F91FCF6C-27B4-EEDD-41A6-5022D3136F30}"/>
          </ac:picMkLst>
        </pc:picChg>
        <pc:picChg chg="add del mod">
          <ac:chgData name="Ben Norman" userId="989c96ec-d622-42c2-b2ce-e679af9985f3" providerId="ADAL" clId="{DBE9E624-D3BD-4814-AC2E-FDD469079B7A}" dt="2023-01-08T21:02:56.177" v="514" actId="478"/>
          <ac:picMkLst>
            <pc:docMk/>
            <pc:sldMk cId="397199085" sldId="268"/>
            <ac:picMk id="7" creationId="{BF265E12-DCDD-A289-4AE8-9B85AF5AB842}"/>
          </ac:picMkLst>
        </pc:picChg>
        <pc:picChg chg="del">
          <ac:chgData name="Ben Norman" userId="989c96ec-d622-42c2-b2ce-e679af9985f3" providerId="ADAL" clId="{DBE9E624-D3BD-4814-AC2E-FDD469079B7A}" dt="2023-01-08T20:57:33.974" v="430" actId="478"/>
          <ac:picMkLst>
            <pc:docMk/>
            <pc:sldMk cId="397199085" sldId="268"/>
            <ac:picMk id="10" creationId="{3978258B-5D6D-D256-2A70-53935C0A8324}"/>
          </ac:picMkLst>
        </pc:picChg>
        <pc:picChg chg="del">
          <ac:chgData name="Ben Norman" userId="989c96ec-d622-42c2-b2ce-e679af9985f3" providerId="ADAL" clId="{DBE9E624-D3BD-4814-AC2E-FDD469079B7A}" dt="2023-01-08T20:56:14.386" v="418" actId="478"/>
          <ac:picMkLst>
            <pc:docMk/>
            <pc:sldMk cId="397199085" sldId="268"/>
            <ac:picMk id="12" creationId="{76CFABE3-D931-7D8C-18B0-CFD31F887F6A}"/>
          </ac:picMkLst>
        </pc:picChg>
        <pc:picChg chg="add del mod">
          <ac:chgData name="Ben Norman" userId="989c96ec-d622-42c2-b2ce-e679af9985f3" providerId="ADAL" clId="{DBE9E624-D3BD-4814-AC2E-FDD469079B7A}" dt="2023-01-08T21:02:57.066" v="515" actId="478"/>
          <ac:picMkLst>
            <pc:docMk/>
            <pc:sldMk cId="397199085" sldId="268"/>
            <ac:picMk id="13" creationId="{3F4DC5AC-3547-0C42-B17D-17F08DEB96E4}"/>
          </ac:picMkLst>
        </pc:picChg>
        <pc:picChg chg="del">
          <ac:chgData name="Ben Norman" userId="989c96ec-d622-42c2-b2ce-e679af9985f3" providerId="ADAL" clId="{DBE9E624-D3BD-4814-AC2E-FDD469079B7A}" dt="2023-01-08T20:56:15.057" v="419" actId="478"/>
          <ac:picMkLst>
            <pc:docMk/>
            <pc:sldMk cId="397199085" sldId="268"/>
            <ac:picMk id="14" creationId="{6175FAE3-A4CA-1421-F356-67283B3F8243}"/>
          </ac:picMkLst>
        </pc:picChg>
        <pc:picChg chg="del">
          <ac:chgData name="Ben Norman" userId="989c96ec-d622-42c2-b2ce-e679af9985f3" providerId="ADAL" clId="{DBE9E624-D3BD-4814-AC2E-FDD469079B7A}" dt="2023-01-08T20:56:15.619" v="420" actId="478"/>
          <ac:picMkLst>
            <pc:docMk/>
            <pc:sldMk cId="397199085" sldId="268"/>
            <ac:picMk id="15" creationId="{FDE13756-3187-C886-41E5-57CA172B23EB}"/>
          </ac:picMkLst>
        </pc:picChg>
        <pc:picChg chg="add mod">
          <ac:chgData name="Ben Norman" userId="989c96ec-d622-42c2-b2ce-e679af9985f3" providerId="ADAL" clId="{DBE9E624-D3BD-4814-AC2E-FDD469079B7A}" dt="2023-01-08T21:00:29.157" v="470" actId="14100"/>
          <ac:picMkLst>
            <pc:docMk/>
            <pc:sldMk cId="397199085" sldId="268"/>
            <ac:picMk id="17" creationId="{9368155E-AC30-EA5F-0949-1B2117F0BE7A}"/>
          </ac:picMkLst>
        </pc:picChg>
        <pc:picChg chg="add del mod">
          <ac:chgData name="Ben Norman" userId="989c96ec-d622-42c2-b2ce-e679af9985f3" providerId="ADAL" clId="{DBE9E624-D3BD-4814-AC2E-FDD469079B7A}" dt="2023-01-08T21:00:52.319" v="475" actId="21"/>
          <ac:picMkLst>
            <pc:docMk/>
            <pc:sldMk cId="397199085" sldId="268"/>
            <ac:picMk id="18" creationId="{60041460-F0B1-9116-7396-2094CDDF78AC}"/>
          </ac:picMkLst>
        </pc:picChg>
        <pc:picChg chg="add mod">
          <ac:chgData name="Ben Norman" userId="989c96ec-d622-42c2-b2ce-e679af9985f3" providerId="ADAL" clId="{DBE9E624-D3BD-4814-AC2E-FDD469079B7A}" dt="2023-01-08T21:00:55.424" v="477"/>
          <ac:picMkLst>
            <pc:docMk/>
            <pc:sldMk cId="397199085" sldId="268"/>
            <ac:picMk id="19" creationId="{80EF59C0-007C-90EE-6250-A488CF340522}"/>
          </ac:picMkLst>
        </pc:picChg>
        <pc:picChg chg="add mod">
          <ac:chgData name="Ben Norman" userId="989c96ec-d622-42c2-b2ce-e679af9985f3" providerId="ADAL" clId="{DBE9E624-D3BD-4814-AC2E-FDD469079B7A}" dt="2023-01-08T21:01:32.053" v="484" actId="14100"/>
          <ac:picMkLst>
            <pc:docMk/>
            <pc:sldMk cId="397199085" sldId="268"/>
            <ac:picMk id="20" creationId="{E758F39A-142A-FBEC-D2F1-1B1206AD508D}"/>
          </ac:picMkLst>
        </pc:picChg>
        <pc:picChg chg="add del mod">
          <ac:chgData name="Ben Norman" userId="989c96ec-d622-42c2-b2ce-e679af9985f3" providerId="ADAL" clId="{DBE9E624-D3BD-4814-AC2E-FDD469079B7A}" dt="2023-01-08T21:04:15.851" v="564" actId="478"/>
          <ac:picMkLst>
            <pc:docMk/>
            <pc:sldMk cId="397199085" sldId="268"/>
            <ac:picMk id="21" creationId="{D17B7876-ECB3-F320-204E-7321C66A0112}"/>
          </ac:picMkLst>
        </pc:picChg>
        <pc:picChg chg="add del mod">
          <ac:chgData name="Ben Norman" userId="989c96ec-d622-42c2-b2ce-e679af9985f3" providerId="ADAL" clId="{DBE9E624-D3BD-4814-AC2E-FDD469079B7A}" dt="2023-01-08T21:04:16.436" v="565" actId="478"/>
          <ac:picMkLst>
            <pc:docMk/>
            <pc:sldMk cId="397199085" sldId="268"/>
            <ac:picMk id="23" creationId="{4E287D09-A94F-D183-1DE5-271440C0E966}"/>
          </ac:picMkLst>
        </pc:picChg>
        <pc:picChg chg="add mod">
          <ac:chgData name="Ben Norman" userId="989c96ec-d622-42c2-b2ce-e679af9985f3" providerId="ADAL" clId="{DBE9E624-D3BD-4814-AC2E-FDD469079B7A}" dt="2023-01-08T21:04:18.346" v="567"/>
          <ac:picMkLst>
            <pc:docMk/>
            <pc:sldMk cId="397199085" sldId="268"/>
            <ac:picMk id="24" creationId="{5D7F3FFF-BE04-BB5D-659C-A49DE4F67478}"/>
          </ac:picMkLst>
        </pc:picChg>
        <pc:picChg chg="add mod">
          <ac:chgData name="Ben Norman" userId="989c96ec-d622-42c2-b2ce-e679af9985f3" providerId="ADAL" clId="{DBE9E624-D3BD-4814-AC2E-FDD469079B7A}" dt="2023-01-08T21:04:18.346" v="567"/>
          <ac:picMkLst>
            <pc:docMk/>
            <pc:sldMk cId="397199085" sldId="268"/>
            <ac:picMk id="26" creationId="{2C23AAB2-D3C7-E66A-045C-F51B274BE8FB}"/>
          </ac:picMkLst>
        </pc:picChg>
        <pc:picChg chg="add mod">
          <ac:chgData name="Ben Norman" userId="989c96ec-d622-42c2-b2ce-e679af9985f3" providerId="ADAL" clId="{DBE9E624-D3BD-4814-AC2E-FDD469079B7A}" dt="2023-01-08T21:04:18.346" v="567"/>
          <ac:picMkLst>
            <pc:docMk/>
            <pc:sldMk cId="397199085" sldId="268"/>
            <ac:picMk id="27" creationId="{947698FB-14F9-8CA1-CB43-D662CECD62C9}"/>
          </ac:picMkLst>
        </pc:picChg>
      </pc:sldChg>
      <pc:sldChg chg="del">
        <pc:chgData name="Ben Norman" userId="989c96ec-d622-42c2-b2ce-e679af9985f3" providerId="ADAL" clId="{DBE9E624-D3BD-4814-AC2E-FDD469079B7A}" dt="2023-01-08T21:40:04.704" v="1366" actId="47"/>
        <pc:sldMkLst>
          <pc:docMk/>
          <pc:sldMk cId="1707929814" sldId="270"/>
        </pc:sldMkLst>
      </pc:sldChg>
      <pc:sldChg chg="del">
        <pc:chgData name="Ben Norman" userId="989c96ec-d622-42c2-b2ce-e679af9985f3" providerId="ADAL" clId="{DBE9E624-D3BD-4814-AC2E-FDD469079B7A}" dt="2023-01-08T21:39:59.519" v="1360" actId="47"/>
        <pc:sldMkLst>
          <pc:docMk/>
          <pc:sldMk cId="628577849" sldId="271"/>
        </pc:sldMkLst>
      </pc:sldChg>
      <pc:sldChg chg="del">
        <pc:chgData name="Ben Norman" userId="989c96ec-d622-42c2-b2ce-e679af9985f3" providerId="ADAL" clId="{DBE9E624-D3BD-4814-AC2E-FDD469079B7A}" dt="2023-01-08T21:40:02.731" v="1364" actId="47"/>
        <pc:sldMkLst>
          <pc:docMk/>
          <pc:sldMk cId="1228961581" sldId="272"/>
        </pc:sldMkLst>
      </pc:sldChg>
      <pc:sldChg chg="del">
        <pc:chgData name="Ben Norman" userId="989c96ec-d622-42c2-b2ce-e679af9985f3" providerId="ADAL" clId="{DBE9E624-D3BD-4814-AC2E-FDD469079B7A}" dt="2023-01-08T21:39:58.756" v="1359" actId="47"/>
        <pc:sldMkLst>
          <pc:docMk/>
          <pc:sldMk cId="1217651359" sldId="275"/>
        </pc:sldMkLst>
      </pc:sldChg>
      <pc:sldChg chg="addSp modSp mod">
        <pc:chgData name="Ben Norman" userId="989c96ec-d622-42c2-b2ce-e679af9985f3" providerId="ADAL" clId="{DBE9E624-D3BD-4814-AC2E-FDD469079B7A}" dt="2023-01-08T21:40:45.479" v="1376" actId="1076"/>
        <pc:sldMkLst>
          <pc:docMk/>
          <pc:sldMk cId="2249436711" sldId="276"/>
        </pc:sldMkLst>
        <pc:spChg chg="add mod">
          <ac:chgData name="Ben Norman" userId="989c96ec-d622-42c2-b2ce-e679af9985f3" providerId="ADAL" clId="{DBE9E624-D3BD-4814-AC2E-FDD469079B7A}" dt="2023-01-08T21:40:45.479" v="1376" actId="1076"/>
          <ac:spMkLst>
            <pc:docMk/>
            <pc:sldMk cId="2249436711" sldId="276"/>
            <ac:spMk id="3" creationId="{A7EBE69E-8DAB-2995-BD50-F3C2E2B37745}"/>
          </ac:spMkLst>
        </pc:spChg>
        <pc:picChg chg="add mod">
          <ac:chgData name="Ben Norman" userId="989c96ec-d622-42c2-b2ce-e679af9985f3" providerId="ADAL" clId="{DBE9E624-D3BD-4814-AC2E-FDD469079B7A}" dt="2023-01-08T21:40:25.033" v="1369" actId="1076"/>
          <ac:picMkLst>
            <pc:docMk/>
            <pc:sldMk cId="2249436711" sldId="276"/>
            <ac:picMk id="2" creationId="{83286C40-C5B8-54DF-1692-97D632093B02}"/>
          </ac:picMkLst>
        </pc:picChg>
      </pc:sldChg>
      <pc:sldChg chg="del">
        <pc:chgData name="Ben Norman" userId="989c96ec-d622-42c2-b2ce-e679af9985f3" providerId="ADAL" clId="{DBE9E624-D3BD-4814-AC2E-FDD469079B7A}" dt="2023-01-08T21:39:57.869" v="1358" actId="47"/>
        <pc:sldMkLst>
          <pc:docMk/>
          <pc:sldMk cId="1118589021" sldId="277"/>
        </pc:sldMkLst>
      </pc:sldChg>
      <pc:sldChg chg="addSp delSp modSp add mod">
        <pc:chgData name="Ben Norman" userId="989c96ec-d622-42c2-b2ce-e679af9985f3" providerId="ADAL" clId="{DBE9E624-D3BD-4814-AC2E-FDD469079B7A}" dt="2023-01-08T21:06:09.385" v="606" actId="1036"/>
        <pc:sldMkLst>
          <pc:docMk/>
          <pc:sldMk cId="2270004915" sldId="278"/>
        </pc:sldMkLst>
        <pc:spChg chg="del">
          <ac:chgData name="Ben Norman" userId="989c96ec-d622-42c2-b2ce-e679af9985f3" providerId="ADAL" clId="{DBE9E624-D3BD-4814-AC2E-FDD469079B7A}" dt="2023-01-08T21:04:53.628" v="572" actId="478"/>
          <ac:spMkLst>
            <pc:docMk/>
            <pc:sldMk cId="2270004915" sldId="278"/>
            <ac:spMk id="5" creationId="{6555D61E-D593-62A1-1E23-26D22F2F4807}"/>
          </ac:spMkLst>
        </pc:spChg>
        <pc:spChg chg="add mod">
          <ac:chgData name="Ben Norman" userId="989c96ec-d622-42c2-b2ce-e679af9985f3" providerId="ADAL" clId="{DBE9E624-D3BD-4814-AC2E-FDD469079B7A}" dt="2023-01-08T21:04:40.906" v="570"/>
          <ac:spMkLst>
            <pc:docMk/>
            <pc:sldMk cId="2270004915" sldId="278"/>
            <ac:spMk id="7" creationId="{D0F6A8B7-6A6F-6ACA-F0F8-EDD225CE737D}"/>
          </ac:spMkLst>
        </pc:spChg>
        <pc:spChg chg="del">
          <ac:chgData name="Ben Norman" userId="989c96ec-d622-42c2-b2ce-e679af9985f3" providerId="ADAL" clId="{DBE9E624-D3BD-4814-AC2E-FDD469079B7A}" dt="2023-01-08T21:04:52.436" v="571" actId="478"/>
          <ac:spMkLst>
            <pc:docMk/>
            <pc:sldMk cId="2270004915" sldId="278"/>
            <ac:spMk id="8" creationId="{5AD2B86F-296D-062B-E528-E4C51ADF24CF}"/>
          </ac:spMkLst>
        </pc:spChg>
        <pc:spChg chg="mod">
          <ac:chgData name="Ben Norman" userId="989c96ec-d622-42c2-b2ce-e679af9985f3" providerId="ADAL" clId="{DBE9E624-D3BD-4814-AC2E-FDD469079B7A}" dt="2023-01-08T21:05:15.626" v="581" actId="1076"/>
          <ac:spMkLst>
            <pc:docMk/>
            <pc:sldMk cId="2270004915" sldId="278"/>
            <ac:spMk id="9" creationId="{95EC34E1-3A36-AD61-C9EA-D44F8C1D308D}"/>
          </ac:spMkLst>
        </pc:spChg>
        <pc:spChg chg="add mod">
          <ac:chgData name="Ben Norman" userId="989c96ec-d622-42c2-b2ce-e679af9985f3" providerId="ADAL" clId="{DBE9E624-D3BD-4814-AC2E-FDD469079B7A}" dt="2023-01-08T21:04:40.906" v="570"/>
          <ac:spMkLst>
            <pc:docMk/>
            <pc:sldMk cId="2270004915" sldId="278"/>
            <ac:spMk id="12" creationId="{D8A4DE8B-3886-8CD9-98E6-4B3228092026}"/>
          </ac:spMkLst>
        </pc:spChg>
        <pc:spChg chg="add mod">
          <ac:chgData name="Ben Norman" userId="989c96ec-d622-42c2-b2ce-e679af9985f3" providerId="ADAL" clId="{DBE9E624-D3BD-4814-AC2E-FDD469079B7A}" dt="2023-01-08T21:06:09.385" v="606" actId="1036"/>
          <ac:spMkLst>
            <pc:docMk/>
            <pc:sldMk cId="2270004915" sldId="278"/>
            <ac:spMk id="16" creationId="{347E1C69-F911-AE3F-FE86-B80ACCCD3578}"/>
          </ac:spMkLst>
        </pc:spChg>
        <pc:spChg chg="add mod">
          <ac:chgData name="Ben Norman" userId="989c96ec-d622-42c2-b2ce-e679af9985f3" providerId="ADAL" clId="{DBE9E624-D3BD-4814-AC2E-FDD469079B7A}" dt="2023-01-08T21:06:09.385" v="606" actId="1036"/>
          <ac:spMkLst>
            <pc:docMk/>
            <pc:sldMk cId="2270004915" sldId="278"/>
            <ac:spMk id="18" creationId="{69784F38-E95C-8469-F596-BE3C3E27826C}"/>
          </ac:spMkLst>
        </pc:spChg>
        <pc:picChg chg="del">
          <ac:chgData name="Ben Norman" userId="989c96ec-d622-42c2-b2ce-e679af9985f3" providerId="ADAL" clId="{DBE9E624-D3BD-4814-AC2E-FDD469079B7A}" dt="2023-01-08T21:04:36.705" v="569" actId="478"/>
          <ac:picMkLst>
            <pc:docMk/>
            <pc:sldMk cId="2270004915" sldId="278"/>
            <ac:picMk id="10" creationId="{3978258B-5D6D-D256-2A70-53935C0A8324}"/>
          </ac:picMkLst>
        </pc:picChg>
        <pc:picChg chg="add mod">
          <ac:chgData name="Ben Norman" userId="989c96ec-d622-42c2-b2ce-e679af9985f3" providerId="ADAL" clId="{DBE9E624-D3BD-4814-AC2E-FDD469079B7A}" dt="2023-01-08T21:04:40.906" v="570"/>
          <ac:picMkLst>
            <pc:docMk/>
            <pc:sldMk cId="2270004915" sldId="278"/>
            <ac:picMk id="11" creationId="{847B67C2-8C56-659F-3855-DBDC8E457B7E}"/>
          </ac:picMkLst>
        </pc:picChg>
        <pc:picChg chg="add mod">
          <ac:chgData name="Ben Norman" userId="989c96ec-d622-42c2-b2ce-e679af9985f3" providerId="ADAL" clId="{DBE9E624-D3BD-4814-AC2E-FDD469079B7A}" dt="2023-01-08T21:04:40.906" v="570"/>
          <ac:picMkLst>
            <pc:docMk/>
            <pc:sldMk cId="2270004915" sldId="278"/>
            <ac:picMk id="13" creationId="{4DC349F0-10C5-C3A4-1102-573441B346D1}"/>
          </ac:picMkLst>
        </pc:picChg>
        <pc:picChg chg="add mod">
          <ac:chgData name="Ben Norman" userId="989c96ec-d622-42c2-b2ce-e679af9985f3" providerId="ADAL" clId="{DBE9E624-D3BD-4814-AC2E-FDD469079B7A}" dt="2023-01-08T21:04:40.906" v="570"/>
          <ac:picMkLst>
            <pc:docMk/>
            <pc:sldMk cId="2270004915" sldId="278"/>
            <ac:picMk id="14" creationId="{A19CADD1-E3B0-2D11-27A5-53B7B33249D7}"/>
          </ac:picMkLst>
        </pc:picChg>
        <pc:picChg chg="add mod">
          <ac:chgData name="Ben Norman" userId="989c96ec-d622-42c2-b2ce-e679af9985f3" providerId="ADAL" clId="{DBE9E624-D3BD-4814-AC2E-FDD469079B7A}" dt="2023-01-08T21:06:09.385" v="606" actId="1036"/>
          <ac:picMkLst>
            <pc:docMk/>
            <pc:sldMk cId="2270004915" sldId="278"/>
            <ac:picMk id="15" creationId="{8591516B-449A-5537-6D2B-8502695C90F9}"/>
          </ac:picMkLst>
        </pc:picChg>
        <pc:picChg chg="add mod">
          <ac:chgData name="Ben Norman" userId="989c96ec-d622-42c2-b2ce-e679af9985f3" providerId="ADAL" clId="{DBE9E624-D3BD-4814-AC2E-FDD469079B7A}" dt="2023-01-08T21:06:09.385" v="606" actId="1036"/>
          <ac:picMkLst>
            <pc:docMk/>
            <pc:sldMk cId="2270004915" sldId="278"/>
            <ac:picMk id="17" creationId="{A37729CB-B3F9-3788-2D78-25749010B5FA}"/>
          </ac:picMkLst>
        </pc:picChg>
      </pc:sldChg>
      <pc:sldChg chg="addSp delSp modSp add mod">
        <pc:chgData name="Ben Norman" userId="989c96ec-d622-42c2-b2ce-e679af9985f3" providerId="ADAL" clId="{DBE9E624-D3BD-4814-AC2E-FDD469079B7A}" dt="2023-01-08T21:11:16.633" v="691" actId="1076"/>
        <pc:sldMkLst>
          <pc:docMk/>
          <pc:sldMk cId="2880309655" sldId="279"/>
        </pc:sldMkLst>
        <pc:spChg chg="mod">
          <ac:chgData name="Ben Norman" userId="989c96ec-d622-42c2-b2ce-e679af9985f3" providerId="ADAL" clId="{DBE9E624-D3BD-4814-AC2E-FDD469079B7A}" dt="2023-01-08T21:08:15.980" v="652" actId="1076"/>
          <ac:spMkLst>
            <pc:docMk/>
            <pc:sldMk cId="2880309655" sldId="279"/>
            <ac:spMk id="2" creationId="{13F636C9-1BAF-3A1F-D48D-24CFAA8B4C48}"/>
          </ac:spMkLst>
        </pc:spChg>
        <pc:spChg chg="mod">
          <ac:chgData name="Ben Norman" userId="989c96ec-d622-42c2-b2ce-e679af9985f3" providerId="ADAL" clId="{DBE9E624-D3BD-4814-AC2E-FDD469079B7A}" dt="2023-01-08T21:07:40" v="638" actId="20577"/>
          <ac:spMkLst>
            <pc:docMk/>
            <pc:sldMk cId="2880309655" sldId="279"/>
            <ac:spMk id="9" creationId="{95EC34E1-3A36-AD61-C9EA-D44F8C1D308D}"/>
          </ac:spMkLst>
        </pc:spChg>
        <pc:spChg chg="del">
          <ac:chgData name="Ben Norman" userId="989c96ec-d622-42c2-b2ce-e679af9985f3" providerId="ADAL" clId="{DBE9E624-D3BD-4814-AC2E-FDD469079B7A}" dt="2023-01-08T21:07:23.621" v="627" actId="478"/>
          <ac:spMkLst>
            <pc:docMk/>
            <pc:sldMk cId="2880309655" sldId="279"/>
            <ac:spMk id="16" creationId="{347E1C69-F911-AE3F-FE86-B80ACCCD3578}"/>
          </ac:spMkLst>
        </pc:spChg>
        <pc:spChg chg="del">
          <ac:chgData name="Ben Norman" userId="989c96ec-d622-42c2-b2ce-e679af9985f3" providerId="ADAL" clId="{DBE9E624-D3BD-4814-AC2E-FDD469079B7A}" dt="2023-01-08T21:07:24.788" v="628" actId="478"/>
          <ac:spMkLst>
            <pc:docMk/>
            <pc:sldMk cId="2880309655" sldId="279"/>
            <ac:spMk id="18" creationId="{69784F38-E95C-8469-F596-BE3C3E27826C}"/>
          </ac:spMkLst>
        </pc:spChg>
        <pc:picChg chg="del">
          <ac:chgData name="Ben Norman" userId="989c96ec-d622-42c2-b2ce-e679af9985f3" providerId="ADAL" clId="{DBE9E624-D3BD-4814-AC2E-FDD469079B7A}" dt="2023-01-08T21:08:04.613" v="643" actId="478"/>
          <ac:picMkLst>
            <pc:docMk/>
            <pc:sldMk cId="2880309655" sldId="279"/>
            <ac:picMk id="3" creationId="{8CDF0898-6E84-A31E-4589-42880725C4EF}"/>
          </ac:picMkLst>
        </pc:picChg>
        <pc:picChg chg="del">
          <ac:chgData name="Ben Norman" userId="989c96ec-d622-42c2-b2ce-e679af9985f3" providerId="ADAL" clId="{DBE9E624-D3BD-4814-AC2E-FDD469079B7A}" dt="2023-01-08T21:08:26.580" v="664" actId="478"/>
          <ac:picMkLst>
            <pc:docMk/>
            <pc:sldMk cId="2880309655" sldId="279"/>
            <ac:picMk id="4" creationId="{23D2BD2A-34D5-0AE7-14DD-2B4FC9C9B5F0}"/>
          </ac:picMkLst>
        </pc:picChg>
        <pc:picChg chg="add mod">
          <ac:chgData name="Ben Norman" userId="989c96ec-d622-42c2-b2ce-e679af9985f3" providerId="ADAL" clId="{DBE9E624-D3BD-4814-AC2E-FDD469079B7A}" dt="2023-01-08T21:08:07.331" v="649" actId="1035"/>
          <ac:picMkLst>
            <pc:docMk/>
            <pc:sldMk cId="2880309655" sldId="279"/>
            <ac:picMk id="5" creationId="{460089D8-69B4-5151-3D80-3B019A11699D}"/>
          </ac:picMkLst>
        </pc:picChg>
        <pc:picChg chg="del">
          <ac:chgData name="Ben Norman" userId="989c96ec-d622-42c2-b2ce-e679af9985f3" providerId="ADAL" clId="{DBE9E624-D3BD-4814-AC2E-FDD469079B7A}" dt="2023-01-08T21:09:47.062" v="681" actId="478"/>
          <ac:picMkLst>
            <pc:docMk/>
            <pc:sldMk cId="2880309655" sldId="279"/>
            <ac:picMk id="6" creationId="{F91FCF6C-27B4-EEDD-41A6-5022D3136F30}"/>
          </ac:picMkLst>
        </pc:picChg>
        <pc:picChg chg="add mod">
          <ac:chgData name="Ben Norman" userId="989c96ec-d622-42c2-b2ce-e679af9985f3" providerId="ADAL" clId="{DBE9E624-D3BD-4814-AC2E-FDD469079B7A}" dt="2023-01-08T21:08:29.067" v="671" actId="1035"/>
          <ac:picMkLst>
            <pc:docMk/>
            <pc:sldMk cId="2880309655" sldId="279"/>
            <ac:picMk id="8" creationId="{69A34D80-683F-62FF-5DF1-0F35F80E2314}"/>
          </ac:picMkLst>
        </pc:picChg>
        <pc:picChg chg="add mod">
          <ac:chgData name="Ben Norman" userId="989c96ec-d622-42c2-b2ce-e679af9985f3" providerId="ADAL" clId="{DBE9E624-D3BD-4814-AC2E-FDD469079B7A}" dt="2023-01-08T21:09:50.398" v="688" actId="1035"/>
          <ac:picMkLst>
            <pc:docMk/>
            <pc:sldMk cId="2880309655" sldId="279"/>
            <ac:picMk id="10" creationId="{CFA67D89-AF5F-F3EA-BF64-6F98B9C98F1E}"/>
          </ac:picMkLst>
        </pc:picChg>
        <pc:picChg chg="del">
          <ac:chgData name="Ben Norman" userId="989c96ec-d622-42c2-b2ce-e679af9985f3" providerId="ADAL" clId="{DBE9E624-D3BD-4814-AC2E-FDD469079B7A}" dt="2023-01-08T21:07:22.011" v="625" actId="478"/>
          <ac:picMkLst>
            <pc:docMk/>
            <pc:sldMk cId="2880309655" sldId="279"/>
            <ac:picMk id="15" creationId="{8591516B-449A-5537-6D2B-8502695C90F9}"/>
          </ac:picMkLst>
        </pc:picChg>
        <pc:picChg chg="del">
          <ac:chgData name="Ben Norman" userId="989c96ec-d622-42c2-b2ce-e679af9985f3" providerId="ADAL" clId="{DBE9E624-D3BD-4814-AC2E-FDD469079B7A}" dt="2023-01-08T21:07:22.632" v="626" actId="478"/>
          <ac:picMkLst>
            <pc:docMk/>
            <pc:sldMk cId="2880309655" sldId="279"/>
            <ac:picMk id="17" creationId="{A37729CB-B3F9-3788-2D78-25749010B5FA}"/>
          </ac:picMkLst>
        </pc:picChg>
        <pc:picChg chg="add mod">
          <ac:chgData name="Ben Norman" userId="989c96ec-d622-42c2-b2ce-e679af9985f3" providerId="ADAL" clId="{DBE9E624-D3BD-4814-AC2E-FDD469079B7A}" dt="2023-01-08T21:11:16.633" v="691" actId="1076"/>
          <ac:picMkLst>
            <pc:docMk/>
            <pc:sldMk cId="2880309655" sldId="279"/>
            <ac:picMk id="19" creationId="{1B70B83D-5192-BDCD-C3B3-44867A2DF011}"/>
          </ac:picMkLst>
        </pc:picChg>
      </pc:sldChg>
      <pc:sldChg chg="addSp modSp add mod ord">
        <pc:chgData name="Ben Norman" userId="989c96ec-d622-42c2-b2ce-e679af9985f3" providerId="ADAL" clId="{DBE9E624-D3BD-4814-AC2E-FDD469079B7A}" dt="2023-01-08T21:16:57.364" v="835" actId="1035"/>
        <pc:sldMkLst>
          <pc:docMk/>
          <pc:sldMk cId="2639132905" sldId="280"/>
        </pc:sldMkLst>
        <pc:spChg chg="add mod">
          <ac:chgData name="Ben Norman" userId="989c96ec-d622-42c2-b2ce-e679af9985f3" providerId="ADAL" clId="{DBE9E624-D3BD-4814-AC2E-FDD469079B7A}" dt="2023-01-08T21:16:57.364" v="835" actId="1035"/>
          <ac:spMkLst>
            <pc:docMk/>
            <pc:sldMk cId="2639132905" sldId="280"/>
            <ac:spMk id="3" creationId="{D6D90E8B-1E49-4B1D-8E30-EFBA9BEDFFD6}"/>
          </ac:spMkLst>
        </pc:spChg>
        <pc:spChg chg="add mod">
          <ac:chgData name="Ben Norman" userId="989c96ec-d622-42c2-b2ce-e679af9985f3" providerId="ADAL" clId="{DBE9E624-D3BD-4814-AC2E-FDD469079B7A}" dt="2023-01-08T21:16:57.364" v="835" actId="1035"/>
          <ac:spMkLst>
            <pc:docMk/>
            <pc:sldMk cId="2639132905" sldId="280"/>
            <ac:spMk id="5" creationId="{818BCA11-8C8D-B7A2-E99E-384D3BF1E8F0}"/>
          </ac:spMkLst>
        </pc:spChg>
        <pc:spChg chg="add mod">
          <ac:chgData name="Ben Norman" userId="989c96ec-d622-42c2-b2ce-e679af9985f3" providerId="ADAL" clId="{DBE9E624-D3BD-4814-AC2E-FDD469079B7A}" dt="2023-01-08T21:16:57.364" v="835" actId="1035"/>
          <ac:spMkLst>
            <pc:docMk/>
            <pc:sldMk cId="2639132905" sldId="280"/>
            <ac:spMk id="6" creationId="{44A06157-DB7A-147E-1F94-D63AE01D5B0D}"/>
          </ac:spMkLst>
        </pc:spChg>
        <pc:spChg chg="add mod">
          <ac:chgData name="Ben Norman" userId="989c96ec-d622-42c2-b2ce-e679af9985f3" providerId="ADAL" clId="{DBE9E624-D3BD-4814-AC2E-FDD469079B7A}" dt="2023-01-08T21:16:57.364" v="835" actId="1035"/>
          <ac:spMkLst>
            <pc:docMk/>
            <pc:sldMk cId="2639132905" sldId="280"/>
            <ac:spMk id="7" creationId="{57BE74E2-A158-582B-AC92-8C975935860D}"/>
          </ac:spMkLst>
        </pc:spChg>
        <pc:spChg chg="mod">
          <ac:chgData name="Ben Norman" userId="989c96ec-d622-42c2-b2ce-e679af9985f3" providerId="ADAL" clId="{DBE9E624-D3BD-4814-AC2E-FDD469079B7A}" dt="2023-01-08T21:16:57.364" v="835" actId="1035"/>
          <ac:spMkLst>
            <pc:docMk/>
            <pc:sldMk cId="2639132905" sldId="280"/>
            <ac:spMk id="9" creationId="{95EC34E1-3A36-AD61-C9EA-D44F8C1D308D}"/>
          </ac:spMkLst>
        </pc:spChg>
        <pc:picChg chg="add mod">
          <ac:chgData name="Ben Norman" userId="989c96ec-d622-42c2-b2ce-e679af9985f3" providerId="ADAL" clId="{DBE9E624-D3BD-4814-AC2E-FDD469079B7A}" dt="2023-01-08T21:16:57.364" v="835" actId="1035"/>
          <ac:picMkLst>
            <pc:docMk/>
            <pc:sldMk cId="2639132905" sldId="280"/>
            <ac:picMk id="4" creationId="{550A4149-A994-9BDF-3227-8AFA7077D768}"/>
          </ac:picMkLst>
        </pc:picChg>
      </pc:sldChg>
      <pc:sldChg chg="addSp delSp modSp add mod">
        <pc:chgData name="Ben Norman" userId="989c96ec-d622-42c2-b2ce-e679af9985f3" providerId="ADAL" clId="{DBE9E624-D3BD-4814-AC2E-FDD469079B7A}" dt="2023-01-08T21:17:33.043" v="857" actId="1076"/>
        <pc:sldMkLst>
          <pc:docMk/>
          <pc:sldMk cId="3915283945" sldId="281"/>
        </pc:sldMkLst>
        <pc:spChg chg="mod">
          <ac:chgData name="Ben Norman" userId="989c96ec-d622-42c2-b2ce-e679af9985f3" providerId="ADAL" clId="{DBE9E624-D3BD-4814-AC2E-FDD469079B7A}" dt="2023-01-08T21:17:05.671" v="851" actId="1035"/>
          <ac:spMkLst>
            <pc:docMk/>
            <pc:sldMk cId="3915283945" sldId="281"/>
            <ac:spMk id="3" creationId="{D6D90E8B-1E49-4B1D-8E30-EFBA9BEDFFD6}"/>
          </ac:spMkLst>
        </pc:spChg>
        <pc:spChg chg="del mod">
          <ac:chgData name="Ben Norman" userId="989c96ec-d622-42c2-b2ce-e679af9985f3" providerId="ADAL" clId="{DBE9E624-D3BD-4814-AC2E-FDD469079B7A}" dt="2023-01-08T21:16:02.405" v="804" actId="478"/>
          <ac:spMkLst>
            <pc:docMk/>
            <pc:sldMk cId="3915283945" sldId="281"/>
            <ac:spMk id="5" creationId="{818BCA11-8C8D-B7A2-E99E-384D3BF1E8F0}"/>
          </ac:spMkLst>
        </pc:spChg>
        <pc:spChg chg="del">
          <ac:chgData name="Ben Norman" userId="989c96ec-d622-42c2-b2ce-e679af9985f3" providerId="ADAL" clId="{DBE9E624-D3BD-4814-AC2E-FDD469079B7A}" dt="2023-01-08T21:16:03.734" v="805" actId="478"/>
          <ac:spMkLst>
            <pc:docMk/>
            <pc:sldMk cId="3915283945" sldId="281"/>
            <ac:spMk id="6" creationId="{44A06157-DB7A-147E-1F94-D63AE01D5B0D}"/>
          </ac:spMkLst>
        </pc:spChg>
        <pc:spChg chg="del">
          <ac:chgData name="Ben Norman" userId="989c96ec-d622-42c2-b2ce-e679af9985f3" providerId="ADAL" clId="{DBE9E624-D3BD-4814-AC2E-FDD469079B7A}" dt="2023-01-08T21:16:04.922" v="806" actId="478"/>
          <ac:spMkLst>
            <pc:docMk/>
            <pc:sldMk cId="3915283945" sldId="281"/>
            <ac:spMk id="7" creationId="{57BE74E2-A158-582B-AC92-8C975935860D}"/>
          </ac:spMkLst>
        </pc:spChg>
        <pc:spChg chg="mod">
          <ac:chgData name="Ben Norman" userId="989c96ec-d622-42c2-b2ce-e679af9985f3" providerId="ADAL" clId="{DBE9E624-D3BD-4814-AC2E-FDD469079B7A}" dt="2023-01-08T21:17:21.567" v="854" actId="20577"/>
          <ac:spMkLst>
            <pc:docMk/>
            <pc:sldMk cId="3915283945" sldId="281"/>
            <ac:spMk id="9" creationId="{95EC34E1-3A36-AD61-C9EA-D44F8C1D308D}"/>
          </ac:spMkLst>
        </pc:spChg>
        <pc:picChg chg="del">
          <ac:chgData name="Ben Norman" userId="989c96ec-d622-42c2-b2ce-e679af9985f3" providerId="ADAL" clId="{DBE9E624-D3BD-4814-AC2E-FDD469079B7A}" dt="2023-01-08T21:16:00.345" v="802" actId="478"/>
          <ac:picMkLst>
            <pc:docMk/>
            <pc:sldMk cId="3915283945" sldId="281"/>
            <ac:picMk id="4" creationId="{550A4149-A994-9BDF-3227-8AFA7077D768}"/>
          </ac:picMkLst>
        </pc:picChg>
        <pc:picChg chg="add mod">
          <ac:chgData name="Ben Norman" userId="989c96ec-d622-42c2-b2ce-e679af9985f3" providerId="ADAL" clId="{DBE9E624-D3BD-4814-AC2E-FDD469079B7A}" dt="2023-01-08T21:15:57.416" v="801"/>
          <ac:picMkLst>
            <pc:docMk/>
            <pc:sldMk cId="3915283945" sldId="281"/>
            <ac:picMk id="8" creationId="{BB612896-4958-452A-396D-03F7F0FE81DA}"/>
          </ac:picMkLst>
        </pc:picChg>
        <pc:picChg chg="add mod">
          <ac:chgData name="Ben Norman" userId="989c96ec-d622-42c2-b2ce-e679af9985f3" providerId="ADAL" clId="{DBE9E624-D3BD-4814-AC2E-FDD469079B7A}" dt="2023-01-08T21:15:57.416" v="801"/>
          <ac:picMkLst>
            <pc:docMk/>
            <pc:sldMk cId="3915283945" sldId="281"/>
            <ac:picMk id="10" creationId="{F0761876-387A-3B9A-505F-6FFC78BBD0D0}"/>
          </ac:picMkLst>
        </pc:picChg>
        <pc:picChg chg="add mod">
          <ac:chgData name="Ben Norman" userId="989c96ec-d622-42c2-b2ce-e679af9985f3" providerId="ADAL" clId="{DBE9E624-D3BD-4814-AC2E-FDD469079B7A}" dt="2023-01-08T21:15:57.416" v="801"/>
          <ac:picMkLst>
            <pc:docMk/>
            <pc:sldMk cId="3915283945" sldId="281"/>
            <ac:picMk id="11" creationId="{DFCBDA6B-9DB9-342A-F49B-20978EC9DFF9}"/>
          </ac:picMkLst>
        </pc:picChg>
        <pc:picChg chg="add mod">
          <ac:chgData name="Ben Norman" userId="989c96ec-d622-42c2-b2ce-e679af9985f3" providerId="ADAL" clId="{DBE9E624-D3BD-4814-AC2E-FDD469079B7A}" dt="2023-01-08T21:17:33.043" v="857" actId="1076"/>
          <ac:picMkLst>
            <pc:docMk/>
            <pc:sldMk cId="3915283945" sldId="281"/>
            <ac:picMk id="12" creationId="{4549DDD9-2937-EAAD-F337-DBDFB0DAD674}"/>
          </ac:picMkLst>
        </pc:picChg>
        <pc:picChg chg="del mod">
          <ac:chgData name="Ben Norman" userId="989c96ec-d622-42c2-b2ce-e679af9985f3" providerId="ADAL" clId="{DBE9E624-D3BD-4814-AC2E-FDD469079B7A}" dt="2023-01-08T21:15:55.205" v="798" actId="478"/>
          <ac:picMkLst>
            <pc:docMk/>
            <pc:sldMk cId="3915283945" sldId="281"/>
            <ac:picMk id="17" creationId="{9368155E-AC30-EA5F-0949-1B2117F0BE7A}"/>
          </ac:picMkLst>
        </pc:picChg>
        <pc:picChg chg="del">
          <ac:chgData name="Ben Norman" userId="989c96ec-d622-42c2-b2ce-e679af9985f3" providerId="ADAL" clId="{DBE9E624-D3BD-4814-AC2E-FDD469079B7A}" dt="2023-01-08T21:15:55.860" v="799" actId="478"/>
          <ac:picMkLst>
            <pc:docMk/>
            <pc:sldMk cId="3915283945" sldId="281"/>
            <ac:picMk id="19" creationId="{80EF59C0-007C-90EE-6250-A488CF340522}"/>
          </ac:picMkLst>
        </pc:picChg>
        <pc:picChg chg="del">
          <ac:chgData name="Ben Norman" userId="989c96ec-d622-42c2-b2ce-e679af9985f3" providerId="ADAL" clId="{DBE9E624-D3BD-4814-AC2E-FDD469079B7A}" dt="2023-01-08T21:15:56.300" v="800" actId="478"/>
          <ac:picMkLst>
            <pc:docMk/>
            <pc:sldMk cId="3915283945" sldId="281"/>
            <ac:picMk id="20" creationId="{E758F39A-142A-FBEC-D2F1-1B1206AD508D}"/>
          </ac:picMkLst>
        </pc:picChg>
      </pc:sldChg>
      <pc:sldChg chg="addSp delSp modSp add mod">
        <pc:chgData name="Ben Norman" userId="989c96ec-d622-42c2-b2ce-e679af9985f3" providerId="ADAL" clId="{DBE9E624-D3BD-4814-AC2E-FDD469079B7A}" dt="2023-01-08T21:18:44.953" v="870" actId="33524"/>
        <pc:sldMkLst>
          <pc:docMk/>
          <pc:sldMk cId="1062309239" sldId="282"/>
        </pc:sldMkLst>
        <pc:spChg chg="mod">
          <ac:chgData name="Ben Norman" userId="989c96ec-d622-42c2-b2ce-e679af9985f3" providerId="ADAL" clId="{DBE9E624-D3BD-4814-AC2E-FDD469079B7A}" dt="2023-01-08T21:18:44.953" v="870" actId="33524"/>
          <ac:spMkLst>
            <pc:docMk/>
            <pc:sldMk cId="1062309239" sldId="282"/>
            <ac:spMk id="9" creationId="{95EC34E1-3A36-AD61-C9EA-D44F8C1D308D}"/>
          </ac:spMkLst>
        </pc:spChg>
        <pc:picChg chg="add mod">
          <ac:chgData name="Ben Norman" userId="989c96ec-d622-42c2-b2ce-e679af9985f3" providerId="ADAL" clId="{DBE9E624-D3BD-4814-AC2E-FDD469079B7A}" dt="2023-01-08T21:18:27.126" v="867"/>
          <ac:picMkLst>
            <pc:docMk/>
            <pc:sldMk cId="1062309239" sldId="282"/>
            <ac:picMk id="4" creationId="{E157FD12-4D56-759D-F7C2-29FD43520199}"/>
          </ac:picMkLst>
        </pc:picChg>
        <pc:picChg chg="add mod">
          <ac:chgData name="Ben Norman" userId="989c96ec-d622-42c2-b2ce-e679af9985f3" providerId="ADAL" clId="{DBE9E624-D3BD-4814-AC2E-FDD469079B7A}" dt="2023-01-08T21:18:27.126" v="867"/>
          <ac:picMkLst>
            <pc:docMk/>
            <pc:sldMk cId="1062309239" sldId="282"/>
            <ac:picMk id="5" creationId="{F562083C-9AB4-6B3C-498D-79FB3C0FABDF}"/>
          </ac:picMkLst>
        </pc:picChg>
        <pc:picChg chg="add mod">
          <ac:chgData name="Ben Norman" userId="989c96ec-d622-42c2-b2ce-e679af9985f3" providerId="ADAL" clId="{DBE9E624-D3BD-4814-AC2E-FDD469079B7A}" dt="2023-01-08T21:18:27.126" v="867"/>
          <ac:picMkLst>
            <pc:docMk/>
            <pc:sldMk cId="1062309239" sldId="282"/>
            <ac:picMk id="6" creationId="{6F89598C-8A55-759B-0162-7F5C2BDE5F10}"/>
          </ac:picMkLst>
        </pc:picChg>
        <pc:picChg chg="del">
          <ac:chgData name="Ben Norman" userId="989c96ec-d622-42c2-b2ce-e679af9985f3" providerId="ADAL" clId="{DBE9E624-D3BD-4814-AC2E-FDD469079B7A}" dt="2023-01-08T21:18:16.785" v="864" actId="478"/>
          <ac:picMkLst>
            <pc:docMk/>
            <pc:sldMk cId="1062309239" sldId="282"/>
            <ac:picMk id="8" creationId="{BB612896-4958-452A-396D-03F7F0FE81DA}"/>
          </ac:picMkLst>
        </pc:picChg>
        <pc:picChg chg="del">
          <ac:chgData name="Ben Norman" userId="989c96ec-d622-42c2-b2ce-e679af9985f3" providerId="ADAL" clId="{DBE9E624-D3BD-4814-AC2E-FDD469079B7A}" dt="2023-01-08T21:18:17.487" v="865" actId="478"/>
          <ac:picMkLst>
            <pc:docMk/>
            <pc:sldMk cId="1062309239" sldId="282"/>
            <ac:picMk id="10" creationId="{F0761876-387A-3B9A-505F-6FFC78BBD0D0}"/>
          </ac:picMkLst>
        </pc:picChg>
        <pc:picChg chg="del">
          <ac:chgData name="Ben Norman" userId="989c96ec-d622-42c2-b2ce-e679af9985f3" providerId="ADAL" clId="{DBE9E624-D3BD-4814-AC2E-FDD469079B7A}" dt="2023-01-08T21:18:17.983" v="866" actId="478"/>
          <ac:picMkLst>
            <pc:docMk/>
            <pc:sldMk cId="1062309239" sldId="282"/>
            <ac:picMk id="11" creationId="{DFCBDA6B-9DB9-342A-F49B-20978EC9DFF9}"/>
          </ac:picMkLst>
        </pc:picChg>
        <pc:picChg chg="del">
          <ac:chgData name="Ben Norman" userId="989c96ec-d622-42c2-b2ce-e679af9985f3" providerId="ADAL" clId="{DBE9E624-D3BD-4814-AC2E-FDD469079B7A}" dt="2023-01-08T21:17:54.766" v="859" actId="478"/>
          <ac:picMkLst>
            <pc:docMk/>
            <pc:sldMk cId="1062309239" sldId="282"/>
            <ac:picMk id="12" creationId="{4549DDD9-2937-EAAD-F337-DBDFB0DAD674}"/>
          </ac:picMkLst>
        </pc:picChg>
      </pc:sldChg>
      <pc:sldChg chg="addSp delSp modSp add mod ord">
        <pc:chgData name="Ben Norman" userId="989c96ec-d622-42c2-b2ce-e679af9985f3" providerId="ADAL" clId="{DBE9E624-D3BD-4814-AC2E-FDD469079B7A}" dt="2023-01-08T21:22:28.705" v="902" actId="113"/>
        <pc:sldMkLst>
          <pc:docMk/>
          <pc:sldMk cId="3416034202" sldId="283"/>
        </pc:sldMkLst>
        <pc:spChg chg="del">
          <ac:chgData name="Ben Norman" userId="989c96ec-d622-42c2-b2ce-e679af9985f3" providerId="ADAL" clId="{DBE9E624-D3BD-4814-AC2E-FDD469079B7A}" dt="2023-01-08T21:22:01.479" v="876" actId="478"/>
          <ac:spMkLst>
            <pc:docMk/>
            <pc:sldMk cId="3416034202" sldId="283"/>
            <ac:spMk id="5" creationId="{818BCA11-8C8D-B7A2-E99E-384D3BF1E8F0}"/>
          </ac:spMkLst>
        </pc:spChg>
        <pc:spChg chg="del">
          <ac:chgData name="Ben Norman" userId="989c96ec-d622-42c2-b2ce-e679af9985f3" providerId="ADAL" clId="{DBE9E624-D3BD-4814-AC2E-FDD469079B7A}" dt="2023-01-08T21:21:59.217" v="874" actId="478"/>
          <ac:spMkLst>
            <pc:docMk/>
            <pc:sldMk cId="3416034202" sldId="283"/>
            <ac:spMk id="6" creationId="{44A06157-DB7A-147E-1F94-D63AE01D5B0D}"/>
          </ac:spMkLst>
        </pc:spChg>
        <pc:spChg chg="mod">
          <ac:chgData name="Ben Norman" userId="989c96ec-d622-42c2-b2ce-e679af9985f3" providerId="ADAL" clId="{DBE9E624-D3BD-4814-AC2E-FDD469079B7A}" dt="2023-01-08T21:22:28.705" v="902" actId="113"/>
          <ac:spMkLst>
            <pc:docMk/>
            <pc:sldMk cId="3416034202" sldId="283"/>
            <ac:spMk id="7" creationId="{57BE74E2-A158-582B-AC92-8C975935860D}"/>
          </ac:spMkLst>
        </pc:spChg>
        <pc:spChg chg="del">
          <ac:chgData name="Ben Norman" userId="989c96ec-d622-42c2-b2ce-e679af9985f3" providerId="ADAL" clId="{DBE9E624-D3BD-4814-AC2E-FDD469079B7A}" dt="2023-01-08T21:22:03.469" v="877" actId="478"/>
          <ac:spMkLst>
            <pc:docMk/>
            <pc:sldMk cId="3416034202" sldId="283"/>
            <ac:spMk id="9" creationId="{95EC34E1-3A36-AD61-C9EA-D44F8C1D308D}"/>
          </ac:spMkLst>
        </pc:spChg>
        <pc:picChg chg="del">
          <ac:chgData name="Ben Norman" userId="989c96ec-d622-42c2-b2ce-e679af9985f3" providerId="ADAL" clId="{DBE9E624-D3BD-4814-AC2E-FDD469079B7A}" dt="2023-01-08T21:21:59.673" v="875" actId="478"/>
          <ac:picMkLst>
            <pc:docMk/>
            <pc:sldMk cId="3416034202" sldId="283"/>
            <ac:picMk id="4" creationId="{550A4149-A994-9BDF-3227-8AFA7077D768}"/>
          </ac:picMkLst>
        </pc:picChg>
        <pc:picChg chg="add mod">
          <ac:chgData name="Ben Norman" userId="989c96ec-d622-42c2-b2ce-e679af9985f3" providerId="ADAL" clId="{DBE9E624-D3BD-4814-AC2E-FDD469079B7A}" dt="2023-01-08T21:22:11.054" v="882" actId="1076"/>
          <ac:picMkLst>
            <pc:docMk/>
            <pc:sldMk cId="3416034202" sldId="283"/>
            <ac:picMk id="8" creationId="{0F84517C-DBA2-4662-1D02-593FB035AB1A}"/>
          </ac:picMkLst>
        </pc:picChg>
      </pc:sldChg>
      <pc:sldChg chg="addSp delSp modSp add mod ord">
        <pc:chgData name="Ben Norman" userId="989c96ec-d622-42c2-b2ce-e679af9985f3" providerId="ADAL" clId="{DBE9E624-D3BD-4814-AC2E-FDD469079B7A}" dt="2023-01-08T21:23:49.241" v="920"/>
        <pc:sldMkLst>
          <pc:docMk/>
          <pc:sldMk cId="3485459759" sldId="284"/>
        </pc:sldMkLst>
        <pc:spChg chg="add mod">
          <ac:chgData name="Ben Norman" userId="989c96ec-d622-42c2-b2ce-e679af9985f3" providerId="ADAL" clId="{DBE9E624-D3BD-4814-AC2E-FDD469079B7A}" dt="2023-01-08T21:23:49.241" v="920"/>
          <ac:spMkLst>
            <pc:docMk/>
            <pc:sldMk cId="3485459759" sldId="284"/>
            <ac:spMk id="6" creationId="{177445EB-E4C1-9AF4-CD7F-B9D16A84963E}"/>
          </ac:spMkLst>
        </pc:spChg>
        <pc:spChg chg="del">
          <ac:chgData name="Ben Norman" userId="989c96ec-d622-42c2-b2ce-e679af9985f3" providerId="ADAL" clId="{DBE9E624-D3BD-4814-AC2E-FDD469079B7A}" dt="2023-01-08T21:22:53.780" v="907" actId="478"/>
          <ac:spMkLst>
            <pc:docMk/>
            <pc:sldMk cId="3485459759" sldId="284"/>
            <ac:spMk id="9" creationId="{95EC34E1-3A36-AD61-C9EA-D44F8C1D308D}"/>
          </ac:spMkLst>
        </pc:spChg>
        <pc:picChg chg="add mod">
          <ac:chgData name="Ben Norman" userId="989c96ec-d622-42c2-b2ce-e679af9985f3" providerId="ADAL" clId="{DBE9E624-D3BD-4814-AC2E-FDD469079B7A}" dt="2023-01-08T21:23:26.977" v="916" actId="1076"/>
          <ac:picMkLst>
            <pc:docMk/>
            <pc:sldMk cId="3485459759" sldId="284"/>
            <ac:picMk id="4" creationId="{133E9CBB-F875-BCE1-6A29-6A0628083F68}"/>
          </ac:picMkLst>
        </pc:picChg>
        <pc:picChg chg="add mod">
          <ac:chgData name="Ben Norman" userId="989c96ec-d622-42c2-b2ce-e679af9985f3" providerId="ADAL" clId="{DBE9E624-D3BD-4814-AC2E-FDD469079B7A}" dt="2023-01-08T21:23:24.353" v="915" actId="1076"/>
          <ac:picMkLst>
            <pc:docMk/>
            <pc:sldMk cId="3485459759" sldId="284"/>
            <ac:picMk id="5" creationId="{7A2E7063-3640-7974-8469-7C1C2D7BC1BE}"/>
          </ac:picMkLst>
        </pc:picChg>
        <pc:picChg chg="del">
          <ac:chgData name="Ben Norman" userId="989c96ec-d622-42c2-b2ce-e679af9985f3" providerId="ADAL" clId="{DBE9E624-D3BD-4814-AC2E-FDD469079B7A}" dt="2023-01-08T21:22:52.227" v="906" actId="478"/>
          <ac:picMkLst>
            <pc:docMk/>
            <pc:sldMk cId="3485459759" sldId="284"/>
            <ac:picMk id="12" creationId="{4549DDD9-2937-EAAD-F337-DBDFB0DAD674}"/>
          </ac:picMkLst>
        </pc:picChg>
      </pc:sldChg>
      <pc:sldChg chg="addSp delSp modSp add mod ord">
        <pc:chgData name="Ben Norman" userId="989c96ec-d622-42c2-b2ce-e679af9985f3" providerId="ADAL" clId="{DBE9E624-D3BD-4814-AC2E-FDD469079B7A}" dt="2023-01-08T21:27:47.907" v="1075" actId="1035"/>
        <pc:sldMkLst>
          <pc:docMk/>
          <pc:sldMk cId="3313068347" sldId="285"/>
        </pc:sldMkLst>
        <pc:spChg chg="mod">
          <ac:chgData name="Ben Norman" userId="989c96ec-d622-42c2-b2ce-e679af9985f3" providerId="ADAL" clId="{DBE9E624-D3BD-4814-AC2E-FDD469079B7A}" dt="2023-01-08T21:26:51.019" v="1031" actId="403"/>
          <ac:spMkLst>
            <pc:docMk/>
            <pc:sldMk cId="3313068347" sldId="285"/>
            <ac:spMk id="3" creationId="{D6D90E8B-1E49-4B1D-8E30-EFBA9BEDFFD6}"/>
          </ac:spMkLst>
        </pc:spChg>
        <pc:spChg chg="mod">
          <ac:chgData name="Ben Norman" userId="989c96ec-d622-42c2-b2ce-e679af9985f3" providerId="ADAL" clId="{DBE9E624-D3BD-4814-AC2E-FDD469079B7A}" dt="2023-01-08T21:27:41.578" v="1071" actId="20577"/>
          <ac:spMkLst>
            <pc:docMk/>
            <pc:sldMk cId="3313068347" sldId="285"/>
            <ac:spMk id="9" creationId="{95EC34E1-3A36-AD61-C9EA-D44F8C1D308D}"/>
          </ac:spMkLst>
        </pc:spChg>
        <pc:picChg chg="add mod">
          <ac:chgData name="Ben Norman" userId="989c96ec-d622-42c2-b2ce-e679af9985f3" providerId="ADAL" clId="{DBE9E624-D3BD-4814-AC2E-FDD469079B7A}" dt="2023-01-08T21:27:47.907" v="1075" actId="1035"/>
          <ac:picMkLst>
            <pc:docMk/>
            <pc:sldMk cId="3313068347" sldId="285"/>
            <ac:picMk id="4" creationId="{DC42E257-01A6-2AB5-B96B-5E6B2544852F}"/>
          </ac:picMkLst>
        </pc:picChg>
        <pc:picChg chg="add mod">
          <ac:chgData name="Ben Norman" userId="989c96ec-d622-42c2-b2ce-e679af9985f3" providerId="ADAL" clId="{DBE9E624-D3BD-4814-AC2E-FDD469079B7A}" dt="2023-01-08T21:27:47.907" v="1075" actId="1035"/>
          <ac:picMkLst>
            <pc:docMk/>
            <pc:sldMk cId="3313068347" sldId="285"/>
            <ac:picMk id="5" creationId="{B5692110-2A43-A596-A42B-236F1C535C66}"/>
          </ac:picMkLst>
        </pc:picChg>
        <pc:picChg chg="del">
          <ac:chgData name="Ben Norman" userId="989c96ec-d622-42c2-b2ce-e679af9985f3" providerId="ADAL" clId="{DBE9E624-D3BD-4814-AC2E-FDD469079B7A}" dt="2023-01-08T21:24:23.838" v="924" actId="478"/>
          <ac:picMkLst>
            <pc:docMk/>
            <pc:sldMk cId="3313068347" sldId="285"/>
            <ac:picMk id="12" creationId="{4549DDD9-2937-EAAD-F337-DBDFB0DAD674}"/>
          </ac:picMkLst>
        </pc:picChg>
      </pc:sldChg>
      <pc:sldChg chg="addSp delSp modSp add mod ord">
        <pc:chgData name="Ben Norman" userId="989c96ec-d622-42c2-b2ce-e679af9985f3" providerId="ADAL" clId="{DBE9E624-D3BD-4814-AC2E-FDD469079B7A}" dt="2023-01-08T21:30:09.717" v="1132" actId="20577"/>
        <pc:sldMkLst>
          <pc:docMk/>
          <pc:sldMk cId="871783311" sldId="286"/>
        </pc:sldMkLst>
        <pc:spChg chg="mod">
          <ac:chgData name="Ben Norman" userId="989c96ec-d622-42c2-b2ce-e679af9985f3" providerId="ADAL" clId="{DBE9E624-D3BD-4814-AC2E-FDD469079B7A}" dt="2023-01-08T21:29:53.572" v="1105" actId="20577"/>
          <ac:spMkLst>
            <pc:docMk/>
            <pc:sldMk cId="871783311" sldId="286"/>
            <ac:spMk id="3" creationId="{D6D90E8B-1E49-4B1D-8E30-EFBA9BEDFFD6}"/>
          </ac:spMkLst>
        </pc:spChg>
        <pc:spChg chg="add mod">
          <ac:chgData name="Ben Norman" userId="989c96ec-d622-42c2-b2ce-e679af9985f3" providerId="ADAL" clId="{DBE9E624-D3BD-4814-AC2E-FDD469079B7A}" dt="2023-01-08T21:30:09.717" v="1132" actId="20577"/>
          <ac:spMkLst>
            <pc:docMk/>
            <pc:sldMk cId="871783311" sldId="286"/>
            <ac:spMk id="8" creationId="{2E6E0D0F-BD9E-FE03-92F5-D2DAE76FC55A}"/>
          </ac:spMkLst>
        </pc:spChg>
        <pc:spChg chg="del">
          <ac:chgData name="Ben Norman" userId="989c96ec-d622-42c2-b2ce-e679af9985f3" providerId="ADAL" clId="{DBE9E624-D3BD-4814-AC2E-FDD469079B7A}" dt="2023-01-08T21:28:47.323" v="1079" actId="478"/>
          <ac:spMkLst>
            <pc:docMk/>
            <pc:sldMk cId="871783311" sldId="286"/>
            <ac:spMk id="9" creationId="{95EC34E1-3A36-AD61-C9EA-D44F8C1D308D}"/>
          </ac:spMkLst>
        </pc:spChg>
      </pc:sldChg>
      <pc:sldChg chg="addSp delSp modSp add mod ord">
        <pc:chgData name="Ben Norman" userId="989c96ec-d622-42c2-b2ce-e679af9985f3" providerId="ADAL" clId="{DBE9E624-D3BD-4814-AC2E-FDD469079B7A}" dt="2023-01-08T21:34:34.296" v="1297" actId="1076"/>
        <pc:sldMkLst>
          <pc:docMk/>
          <pc:sldMk cId="1215227382" sldId="287"/>
        </pc:sldMkLst>
        <pc:spChg chg="mod">
          <ac:chgData name="Ben Norman" userId="989c96ec-d622-42c2-b2ce-e679af9985f3" providerId="ADAL" clId="{DBE9E624-D3BD-4814-AC2E-FDD469079B7A}" dt="2023-01-08T21:30:36.716" v="1163" actId="20577"/>
          <ac:spMkLst>
            <pc:docMk/>
            <pc:sldMk cId="1215227382" sldId="287"/>
            <ac:spMk id="3" creationId="{D6D90E8B-1E49-4B1D-8E30-EFBA9BEDFFD6}"/>
          </ac:spMkLst>
        </pc:spChg>
        <pc:spChg chg="add del mod">
          <ac:chgData name="Ben Norman" userId="989c96ec-d622-42c2-b2ce-e679af9985f3" providerId="ADAL" clId="{DBE9E624-D3BD-4814-AC2E-FDD469079B7A}" dt="2023-01-08T21:31:11.447" v="1166" actId="478"/>
          <ac:spMkLst>
            <pc:docMk/>
            <pc:sldMk cId="1215227382" sldId="287"/>
            <ac:spMk id="4" creationId="{3EA4E2D0-3C94-BBD4-F957-6D7BA2B0E1BC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5" creationId="{88ABF56E-BB39-236E-A9C6-4907854FF408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6" creationId="{63213659-9CC0-C037-9129-A238D8E278B5}"/>
          </ac:spMkLst>
        </pc:spChg>
        <pc:spChg chg="del">
          <ac:chgData name="Ben Norman" userId="989c96ec-d622-42c2-b2ce-e679af9985f3" providerId="ADAL" clId="{DBE9E624-D3BD-4814-AC2E-FDD469079B7A}" dt="2023-01-08T21:34:27.574" v="1296" actId="478"/>
          <ac:spMkLst>
            <pc:docMk/>
            <pc:sldMk cId="1215227382" sldId="287"/>
            <ac:spMk id="7" creationId="{57BE74E2-A158-582B-AC92-8C975935860D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9" creationId="{3D33AE08-07FD-B2AA-3BC4-87556F98E782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0" creationId="{DA0A7F9E-97A3-170D-B740-FE14DBFA7427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1" creationId="{079933BF-59C5-6348-1777-5D78F4A136A3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2" creationId="{513615AF-50B0-CA6C-0D75-A445EE82BBC7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3" creationId="{2CF47A43-036F-BD64-790F-D4AFE2FAC253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4" creationId="{17AFB3FA-FCF8-5D0E-7FBC-A5755770630F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5" creationId="{40241BF3-95BC-AD15-A626-D178A22AB3BB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18" creationId="{9B8362F8-1F62-3D22-3E2F-E0A5EB866511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21" creationId="{A68EACD3-9DCC-9266-9D56-DA6832D284A6}"/>
          </ac:spMkLst>
        </pc:spChg>
        <pc:spChg chg="add mod">
          <ac:chgData name="Ben Norman" userId="989c96ec-d622-42c2-b2ce-e679af9985f3" providerId="ADAL" clId="{DBE9E624-D3BD-4814-AC2E-FDD469079B7A}" dt="2023-01-08T21:34:34.296" v="1297" actId="1076"/>
          <ac:spMkLst>
            <pc:docMk/>
            <pc:sldMk cId="1215227382" sldId="287"/>
            <ac:spMk id="22" creationId="{91B85A9B-9C8C-1C50-0394-386D6F0A85F1}"/>
          </ac:spMkLst>
        </pc:spChg>
        <pc:picChg chg="del">
          <ac:chgData name="Ben Norman" userId="989c96ec-d622-42c2-b2ce-e679af9985f3" providerId="ADAL" clId="{DBE9E624-D3BD-4814-AC2E-FDD469079B7A}" dt="2023-01-08T21:30:38.702" v="1164" actId="478"/>
          <ac:picMkLst>
            <pc:docMk/>
            <pc:sldMk cId="1215227382" sldId="287"/>
            <ac:picMk id="8" creationId="{0F84517C-DBA2-4662-1D02-593FB035AB1A}"/>
          </ac:picMkLst>
        </pc:picChg>
      </pc:sldChg>
      <pc:sldChg chg="delSp modSp add mod ord">
        <pc:chgData name="Ben Norman" userId="989c96ec-d622-42c2-b2ce-e679af9985f3" providerId="ADAL" clId="{DBE9E624-D3BD-4814-AC2E-FDD469079B7A}" dt="2023-01-08T21:38:28.777" v="1343" actId="404"/>
        <pc:sldMkLst>
          <pc:docMk/>
          <pc:sldMk cId="3898962097" sldId="288"/>
        </pc:sldMkLst>
        <pc:spChg chg="mod">
          <ac:chgData name="Ben Norman" userId="989c96ec-d622-42c2-b2ce-e679af9985f3" providerId="ADAL" clId="{DBE9E624-D3BD-4814-AC2E-FDD469079B7A}" dt="2023-01-08T21:37:45.650" v="1305" actId="20577"/>
          <ac:spMkLst>
            <pc:docMk/>
            <pc:sldMk cId="3898962097" sldId="288"/>
            <ac:spMk id="3" creationId="{D6D90E8B-1E49-4B1D-8E30-EFBA9BEDFFD6}"/>
          </ac:spMkLst>
        </pc:spChg>
        <pc:spChg chg="mod">
          <ac:chgData name="Ben Norman" userId="989c96ec-d622-42c2-b2ce-e679af9985f3" providerId="ADAL" clId="{DBE9E624-D3BD-4814-AC2E-FDD469079B7A}" dt="2023-01-08T21:38:28.777" v="1343" actId="404"/>
          <ac:spMkLst>
            <pc:docMk/>
            <pc:sldMk cId="3898962097" sldId="288"/>
            <ac:spMk id="9" creationId="{95EC34E1-3A36-AD61-C9EA-D44F8C1D308D}"/>
          </ac:spMkLst>
        </pc:spChg>
        <pc:picChg chg="del">
          <ac:chgData name="Ben Norman" userId="989c96ec-d622-42c2-b2ce-e679af9985f3" providerId="ADAL" clId="{DBE9E624-D3BD-4814-AC2E-FDD469079B7A}" dt="2023-01-08T21:37:22.427" v="1301" actId="478"/>
          <ac:picMkLst>
            <pc:docMk/>
            <pc:sldMk cId="3898962097" sldId="288"/>
            <ac:picMk id="4" creationId="{DC42E257-01A6-2AB5-B96B-5E6B2544852F}"/>
          </ac:picMkLst>
        </pc:picChg>
        <pc:picChg chg="del">
          <ac:chgData name="Ben Norman" userId="989c96ec-d622-42c2-b2ce-e679af9985f3" providerId="ADAL" clId="{DBE9E624-D3BD-4814-AC2E-FDD469079B7A}" dt="2023-01-08T21:37:22.934" v="1302" actId="478"/>
          <ac:picMkLst>
            <pc:docMk/>
            <pc:sldMk cId="3898962097" sldId="288"/>
            <ac:picMk id="5" creationId="{B5692110-2A43-A596-A42B-236F1C535C66}"/>
          </ac:picMkLst>
        </pc:picChg>
      </pc:sldChg>
      <pc:sldChg chg="addSp delSp modSp add mod ord">
        <pc:chgData name="Ben Norman" userId="989c96ec-d622-42c2-b2ce-e679af9985f3" providerId="ADAL" clId="{DBE9E624-D3BD-4814-AC2E-FDD469079B7A}" dt="2023-01-08T21:39:26.947" v="1354" actId="1076"/>
        <pc:sldMkLst>
          <pc:docMk/>
          <pc:sldMk cId="2048720501" sldId="289"/>
        </pc:sldMkLst>
        <pc:spChg chg="mod">
          <ac:chgData name="Ben Norman" userId="989c96ec-d622-42c2-b2ce-e679af9985f3" providerId="ADAL" clId="{DBE9E624-D3BD-4814-AC2E-FDD469079B7A}" dt="2023-01-08T21:39:23.152" v="1353" actId="122"/>
          <ac:spMkLst>
            <pc:docMk/>
            <pc:sldMk cId="2048720501" sldId="289"/>
            <ac:spMk id="3" creationId="{D6D90E8B-1E49-4B1D-8E30-EFBA9BEDFFD6}"/>
          </ac:spMkLst>
        </pc:spChg>
        <pc:spChg chg="del">
          <ac:chgData name="Ben Norman" userId="989c96ec-d622-42c2-b2ce-e679af9985f3" providerId="ADAL" clId="{DBE9E624-D3BD-4814-AC2E-FDD469079B7A}" dt="2023-01-08T21:39:02.057" v="1347" actId="478"/>
          <ac:spMkLst>
            <pc:docMk/>
            <pc:sldMk cId="2048720501" sldId="289"/>
            <ac:spMk id="8" creationId="{2E6E0D0F-BD9E-FE03-92F5-D2DAE76FC55A}"/>
          </ac:spMkLst>
        </pc:spChg>
        <pc:picChg chg="add mod">
          <ac:chgData name="Ben Norman" userId="989c96ec-d622-42c2-b2ce-e679af9985f3" providerId="ADAL" clId="{DBE9E624-D3BD-4814-AC2E-FDD469079B7A}" dt="2023-01-08T21:39:26.947" v="1354" actId="1076"/>
          <ac:picMkLst>
            <pc:docMk/>
            <pc:sldMk cId="2048720501" sldId="289"/>
            <ac:picMk id="7" creationId="{C8EB6752-8C56-EC7F-4A61-6ECBA8D97B7D}"/>
          </ac:picMkLst>
        </pc:picChg>
      </pc:sldChg>
    </pc:docChg>
  </pc:docChgLst>
  <pc:docChgLst>
    <pc:chgData name="Ben Norman" userId="989c96ec-d622-42c2-b2ce-e679af9985f3" providerId="ADAL" clId="{0871DF44-13E5-43AC-97AD-A44BC802AABB}"/>
    <pc:docChg chg="custSel addSld delSld modSld sldOrd">
      <pc:chgData name="Ben Norman" userId="989c96ec-d622-42c2-b2ce-e679af9985f3" providerId="ADAL" clId="{0871DF44-13E5-43AC-97AD-A44BC802AABB}" dt="2023-03-31T07:37:09.893" v="4297" actId="20577"/>
      <pc:docMkLst>
        <pc:docMk/>
      </pc:docMkLst>
      <pc:sldChg chg="modSp mod">
        <pc:chgData name="Ben Norman" userId="989c96ec-d622-42c2-b2ce-e679af9985f3" providerId="ADAL" clId="{0871DF44-13E5-43AC-97AD-A44BC802AABB}" dt="2023-03-31T07:04:49.388" v="3413" actId="20577"/>
        <pc:sldMkLst>
          <pc:docMk/>
          <pc:sldMk cId="3824190320" sldId="256"/>
        </pc:sldMkLst>
        <pc:spChg chg="mod">
          <ac:chgData name="Ben Norman" userId="989c96ec-d622-42c2-b2ce-e679af9985f3" providerId="ADAL" clId="{0871DF44-13E5-43AC-97AD-A44BC802AABB}" dt="2023-03-31T05:15:15.175" v="34" actId="313"/>
          <ac:spMkLst>
            <pc:docMk/>
            <pc:sldMk cId="3824190320" sldId="256"/>
            <ac:spMk id="6" creationId="{88EBE2D4-BED1-159E-42C3-516CDFEBF038}"/>
          </ac:spMkLst>
        </pc:spChg>
        <pc:spChg chg="mod">
          <ac:chgData name="Ben Norman" userId="989c96ec-d622-42c2-b2ce-e679af9985f3" providerId="ADAL" clId="{0871DF44-13E5-43AC-97AD-A44BC802AABB}" dt="2023-03-31T07:04:49.388" v="3413" actId="20577"/>
          <ac:spMkLst>
            <pc:docMk/>
            <pc:sldMk cId="3824190320" sldId="256"/>
            <ac:spMk id="7" creationId="{68E142C9-4DC6-E7B8-1A3E-1C7495B13F32}"/>
          </ac:spMkLst>
        </pc:spChg>
      </pc:sldChg>
      <pc:sldChg chg="addSp delSp modSp mod">
        <pc:chgData name="Ben Norman" userId="989c96ec-d622-42c2-b2ce-e679af9985f3" providerId="ADAL" clId="{0871DF44-13E5-43AC-97AD-A44BC802AABB}" dt="2023-03-31T05:50:55.652" v="2911" actId="1076"/>
        <pc:sldMkLst>
          <pc:docMk/>
          <pc:sldMk cId="397199085" sldId="268"/>
        </pc:sldMkLst>
        <pc:picChg chg="add mod modCrop">
          <ac:chgData name="Ben Norman" userId="989c96ec-d622-42c2-b2ce-e679af9985f3" providerId="ADAL" clId="{0871DF44-13E5-43AC-97AD-A44BC802AABB}" dt="2023-03-31T05:50:55.652" v="2911" actId="1076"/>
          <ac:picMkLst>
            <pc:docMk/>
            <pc:sldMk cId="397199085" sldId="268"/>
            <ac:picMk id="4" creationId="{2B09F9B1-CFE9-4F80-570B-54989BFD1C96}"/>
          </ac:picMkLst>
        </pc:picChg>
        <pc:picChg chg="del">
          <ac:chgData name="Ben Norman" userId="989c96ec-d622-42c2-b2ce-e679af9985f3" providerId="ADAL" clId="{0871DF44-13E5-43AC-97AD-A44BC802AABB}" dt="2023-03-31T05:48:19.682" v="2901" actId="478"/>
          <ac:picMkLst>
            <pc:docMk/>
            <pc:sldMk cId="397199085" sldId="268"/>
            <ac:picMk id="6" creationId="{5637A28A-9D35-6FC4-5358-DCB9D8B37B1C}"/>
          </ac:picMkLst>
        </pc:picChg>
        <pc:picChg chg="add mod modCrop">
          <ac:chgData name="Ben Norman" userId="989c96ec-d622-42c2-b2ce-e679af9985f3" providerId="ADAL" clId="{0871DF44-13E5-43AC-97AD-A44BC802AABB}" dt="2023-03-31T05:50:49.023" v="2909" actId="1076"/>
          <ac:picMkLst>
            <pc:docMk/>
            <pc:sldMk cId="397199085" sldId="268"/>
            <ac:picMk id="7" creationId="{7A14EA87-B214-FD55-1792-ED8B85EEA726}"/>
          </ac:picMkLst>
        </pc:picChg>
      </pc:sldChg>
      <pc:sldChg chg="modSp mod">
        <pc:chgData name="Ben Norman" userId="989c96ec-d622-42c2-b2ce-e679af9985f3" providerId="ADAL" clId="{0871DF44-13E5-43AC-97AD-A44BC802AABB}" dt="2023-03-31T07:33:45.269" v="4284" actId="20577"/>
        <pc:sldMkLst>
          <pc:docMk/>
          <pc:sldMk cId="2270004915" sldId="278"/>
        </pc:sldMkLst>
        <pc:spChg chg="mod">
          <ac:chgData name="Ben Norman" userId="989c96ec-d622-42c2-b2ce-e679af9985f3" providerId="ADAL" clId="{0871DF44-13E5-43AC-97AD-A44BC802AABB}" dt="2023-03-31T07:33:45.269" v="4284" actId="20577"/>
          <ac:spMkLst>
            <pc:docMk/>
            <pc:sldMk cId="2270004915" sldId="278"/>
            <ac:spMk id="9" creationId="{95EC34E1-3A36-AD61-C9EA-D44F8C1D308D}"/>
          </ac:spMkLst>
        </pc:spChg>
      </pc:sldChg>
      <pc:sldChg chg="del">
        <pc:chgData name="Ben Norman" userId="989c96ec-d622-42c2-b2ce-e679af9985f3" providerId="ADAL" clId="{0871DF44-13E5-43AC-97AD-A44BC802AABB}" dt="2023-03-31T05:51:00.687" v="2912" actId="47"/>
        <pc:sldMkLst>
          <pc:docMk/>
          <pc:sldMk cId="2880309655" sldId="279"/>
        </pc:sldMkLst>
      </pc:sldChg>
      <pc:sldChg chg="modSp mod">
        <pc:chgData name="Ben Norman" userId="989c96ec-d622-42c2-b2ce-e679af9985f3" providerId="ADAL" clId="{0871DF44-13E5-43AC-97AD-A44BC802AABB}" dt="2023-03-31T07:06:50.682" v="3468" actId="14100"/>
        <pc:sldMkLst>
          <pc:docMk/>
          <pc:sldMk cId="2639132905" sldId="280"/>
        </pc:sldMkLst>
        <pc:spChg chg="mod">
          <ac:chgData name="Ben Norman" userId="989c96ec-d622-42c2-b2ce-e679af9985f3" providerId="ADAL" clId="{0871DF44-13E5-43AC-97AD-A44BC802AABB}" dt="2023-03-31T07:06:50.682" v="3468" actId="14100"/>
          <ac:spMkLst>
            <pc:docMk/>
            <pc:sldMk cId="2639132905" sldId="280"/>
            <ac:spMk id="3" creationId="{513D4BF6-BF4C-012D-D919-9466F612BBFF}"/>
          </ac:spMkLst>
        </pc:spChg>
      </pc:sldChg>
      <pc:sldChg chg="modSp mod">
        <pc:chgData name="Ben Norman" userId="989c96ec-d622-42c2-b2ce-e679af9985f3" providerId="ADAL" clId="{0871DF44-13E5-43AC-97AD-A44BC802AABB}" dt="2023-03-31T07:15:41.995" v="4278" actId="20577"/>
        <pc:sldMkLst>
          <pc:docMk/>
          <pc:sldMk cId="3915283945" sldId="281"/>
        </pc:sldMkLst>
        <pc:spChg chg="mod">
          <ac:chgData name="Ben Norman" userId="989c96ec-d622-42c2-b2ce-e679af9985f3" providerId="ADAL" clId="{0871DF44-13E5-43AC-97AD-A44BC802AABB}" dt="2023-03-31T07:15:41.995" v="4278" actId="20577"/>
          <ac:spMkLst>
            <pc:docMk/>
            <pc:sldMk cId="3915283945" sldId="281"/>
            <ac:spMk id="4" creationId="{7CC6E164-D18A-8931-F301-CF79D95C36EF}"/>
          </ac:spMkLst>
        </pc:spChg>
        <pc:spChg chg="mod">
          <ac:chgData name="Ben Norman" userId="989c96ec-d622-42c2-b2ce-e679af9985f3" providerId="ADAL" clId="{0871DF44-13E5-43AC-97AD-A44BC802AABB}" dt="2023-03-31T05:51:25.183" v="2927" actId="20577"/>
          <ac:spMkLst>
            <pc:docMk/>
            <pc:sldMk cId="3915283945" sldId="281"/>
            <ac:spMk id="5" creationId="{B95E1888-50DD-D3EF-1460-C1DB14F204B6}"/>
          </ac:spMkLst>
        </pc:spChg>
      </pc:sldChg>
      <pc:sldChg chg="addSp modSp mod">
        <pc:chgData name="Ben Norman" userId="989c96ec-d622-42c2-b2ce-e679af9985f3" providerId="ADAL" clId="{0871DF44-13E5-43AC-97AD-A44BC802AABB}" dt="2023-03-31T07:07:45.254" v="3505" actId="20577"/>
        <pc:sldMkLst>
          <pc:docMk/>
          <pc:sldMk cId="1062309239" sldId="282"/>
        </pc:sldMkLst>
        <pc:spChg chg="mod">
          <ac:chgData name="Ben Norman" userId="989c96ec-d622-42c2-b2ce-e679af9985f3" providerId="ADAL" clId="{0871DF44-13E5-43AC-97AD-A44BC802AABB}" dt="2023-03-31T05:30:11.435" v="1978" actId="20577"/>
          <ac:spMkLst>
            <pc:docMk/>
            <pc:sldMk cId="1062309239" sldId="282"/>
            <ac:spMk id="7" creationId="{7C4E12E1-713A-CA88-96C0-00A3A4BDAD9C}"/>
          </ac:spMkLst>
        </pc:spChg>
        <pc:spChg chg="add mod">
          <ac:chgData name="Ben Norman" userId="989c96ec-d622-42c2-b2ce-e679af9985f3" providerId="ADAL" clId="{0871DF44-13E5-43AC-97AD-A44BC802AABB}" dt="2023-03-31T07:07:45.254" v="3505" actId="20577"/>
          <ac:spMkLst>
            <pc:docMk/>
            <pc:sldMk cId="1062309239" sldId="282"/>
            <ac:spMk id="9" creationId="{3F48D711-A4AF-F0D6-F052-0576DE260C62}"/>
          </ac:spMkLst>
        </pc:spChg>
        <pc:picChg chg="add mod modCrop">
          <ac:chgData name="Ben Norman" userId="989c96ec-d622-42c2-b2ce-e679af9985f3" providerId="ADAL" clId="{0871DF44-13E5-43AC-97AD-A44BC802AABB}" dt="2023-03-31T05:30:44.744" v="1984" actId="1076"/>
          <ac:picMkLst>
            <pc:docMk/>
            <pc:sldMk cId="1062309239" sldId="282"/>
            <ac:picMk id="8" creationId="{4C6ABB68-4A64-83C4-9E61-FD03BBA4C2BF}"/>
          </ac:picMkLst>
        </pc:picChg>
      </pc:sldChg>
      <pc:sldChg chg="addSp delSp modSp mod">
        <pc:chgData name="Ben Norman" userId="989c96ec-d622-42c2-b2ce-e679af9985f3" providerId="ADAL" clId="{0871DF44-13E5-43AC-97AD-A44BC802AABB}" dt="2023-03-31T07:08:08.416" v="3507" actId="14100"/>
        <pc:sldMkLst>
          <pc:docMk/>
          <pc:sldMk cId="3416034202" sldId="283"/>
        </pc:sldMkLst>
        <pc:spChg chg="del">
          <ac:chgData name="Ben Norman" userId="989c96ec-d622-42c2-b2ce-e679af9985f3" providerId="ADAL" clId="{0871DF44-13E5-43AC-97AD-A44BC802AABB}" dt="2023-03-31T05:36:29.974" v="2647" actId="478"/>
          <ac:spMkLst>
            <pc:docMk/>
            <pc:sldMk cId="3416034202" sldId="283"/>
            <ac:spMk id="3" creationId="{D6D90E8B-1E49-4B1D-8E30-EFBA9BEDFFD6}"/>
          </ac:spMkLst>
        </pc:spChg>
        <pc:spChg chg="del mod">
          <ac:chgData name="Ben Norman" userId="989c96ec-d622-42c2-b2ce-e679af9985f3" providerId="ADAL" clId="{0871DF44-13E5-43AC-97AD-A44BC802AABB}" dt="2023-03-31T05:36:33.407" v="2649" actId="478"/>
          <ac:spMkLst>
            <pc:docMk/>
            <pc:sldMk cId="3416034202" sldId="283"/>
            <ac:spMk id="4" creationId="{BB537623-46D6-DB23-0C49-19438ECD18F6}"/>
          </ac:spMkLst>
        </pc:spChg>
        <pc:spChg chg="add del mod">
          <ac:chgData name="Ben Norman" userId="989c96ec-d622-42c2-b2ce-e679af9985f3" providerId="ADAL" clId="{0871DF44-13E5-43AC-97AD-A44BC802AABB}" dt="2023-03-31T05:38:38.533" v="2651"/>
          <ac:spMkLst>
            <pc:docMk/>
            <pc:sldMk cId="3416034202" sldId="283"/>
            <ac:spMk id="5" creationId="{A271AA37-A30D-1A37-9B4C-4F959C46A921}"/>
          </ac:spMkLst>
        </pc:spChg>
        <pc:spChg chg="add del mod">
          <ac:chgData name="Ben Norman" userId="989c96ec-d622-42c2-b2ce-e679af9985f3" providerId="ADAL" clId="{0871DF44-13E5-43AC-97AD-A44BC802AABB}" dt="2023-03-31T05:38:38.533" v="2651"/>
          <ac:spMkLst>
            <pc:docMk/>
            <pc:sldMk cId="3416034202" sldId="283"/>
            <ac:spMk id="7" creationId="{C9CB868C-3994-F109-4003-DD7AC0EDC843}"/>
          </ac:spMkLst>
        </pc:spChg>
        <pc:spChg chg="add mod">
          <ac:chgData name="Ben Norman" userId="989c96ec-d622-42c2-b2ce-e679af9985f3" providerId="ADAL" clId="{0871DF44-13E5-43AC-97AD-A44BC802AABB}" dt="2023-03-31T07:08:08.416" v="3507" actId="14100"/>
          <ac:spMkLst>
            <pc:docMk/>
            <pc:sldMk cId="3416034202" sldId="283"/>
            <ac:spMk id="8" creationId="{BCEEC261-B7EB-37FE-C549-83F307D1BC57}"/>
          </ac:spMkLst>
        </pc:spChg>
        <pc:picChg chg="add del mod">
          <ac:chgData name="Ben Norman" userId="989c96ec-d622-42c2-b2ce-e679af9985f3" providerId="ADAL" clId="{0871DF44-13E5-43AC-97AD-A44BC802AABB}" dt="2023-03-31T05:38:38.533" v="2651"/>
          <ac:picMkLst>
            <pc:docMk/>
            <pc:sldMk cId="3416034202" sldId="283"/>
            <ac:picMk id="6" creationId="{555960F7-F29D-18F8-8135-45D36367930A}"/>
          </ac:picMkLst>
        </pc:picChg>
      </pc:sldChg>
      <pc:sldChg chg="addSp delSp modSp mod ord">
        <pc:chgData name="Ben Norman" userId="989c96ec-d622-42c2-b2ce-e679af9985f3" providerId="ADAL" clId="{0871DF44-13E5-43AC-97AD-A44BC802AABB}" dt="2023-03-31T07:37:09.893" v="4297" actId="20577"/>
        <pc:sldMkLst>
          <pc:docMk/>
          <pc:sldMk cId="3898962097" sldId="288"/>
        </pc:sldMkLst>
        <pc:spChg chg="del">
          <ac:chgData name="Ben Norman" userId="989c96ec-d622-42c2-b2ce-e679af9985f3" providerId="ADAL" clId="{0871DF44-13E5-43AC-97AD-A44BC802AABB}" dt="2023-03-31T05:43:36.159" v="2737" actId="478"/>
          <ac:spMkLst>
            <pc:docMk/>
            <pc:sldMk cId="3898962097" sldId="288"/>
            <ac:spMk id="3" creationId="{D6D90E8B-1E49-4B1D-8E30-EFBA9BEDFFD6}"/>
          </ac:spMkLst>
        </pc:spChg>
        <pc:spChg chg="add mod">
          <ac:chgData name="Ben Norman" userId="989c96ec-d622-42c2-b2ce-e679af9985f3" providerId="ADAL" clId="{0871DF44-13E5-43AC-97AD-A44BC802AABB}" dt="2023-03-31T07:37:09.893" v="4297" actId="20577"/>
          <ac:spMkLst>
            <pc:docMk/>
            <pc:sldMk cId="3898962097" sldId="288"/>
            <ac:spMk id="4" creationId="{4B829106-8CBC-FC3B-D904-5592E01CB91D}"/>
          </ac:spMkLst>
        </pc:spChg>
      </pc:sldChg>
      <pc:sldChg chg="addSp delSp modSp mod">
        <pc:chgData name="Ben Norman" userId="989c96ec-d622-42c2-b2ce-e679af9985f3" providerId="ADAL" clId="{0871DF44-13E5-43AC-97AD-A44BC802AABB}" dt="2023-03-31T05:48:09.188" v="2900" actId="1076"/>
        <pc:sldMkLst>
          <pc:docMk/>
          <pc:sldMk cId="2839311995" sldId="294"/>
        </pc:sldMkLst>
        <pc:spChg chg="mod">
          <ac:chgData name="Ben Norman" userId="989c96ec-d622-42c2-b2ce-e679af9985f3" providerId="ADAL" clId="{0871DF44-13E5-43AC-97AD-A44BC802AABB}" dt="2023-03-31T05:47:22.208" v="2894"/>
          <ac:spMkLst>
            <pc:docMk/>
            <pc:sldMk cId="2839311995" sldId="294"/>
            <ac:spMk id="3" creationId="{D6D90E8B-1E49-4B1D-8E30-EFBA9BEDFFD6}"/>
          </ac:spMkLst>
        </pc:spChg>
        <pc:spChg chg="del">
          <ac:chgData name="Ben Norman" userId="989c96ec-d622-42c2-b2ce-e679af9985f3" providerId="ADAL" clId="{0871DF44-13E5-43AC-97AD-A44BC802AABB}" dt="2023-03-31T05:47:27.371" v="2895" actId="478"/>
          <ac:spMkLst>
            <pc:docMk/>
            <pc:sldMk cId="2839311995" sldId="294"/>
            <ac:spMk id="4" creationId="{BB537623-46D6-DB23-0C49-19438ECD18F6}"/>
          </ac:spMkLst>
        </pc:spChg>
        <pc:picChg chg="add mod modCrop">
          <ac:chgData name="Ben Norman" userId="989c96ec-d622-42c2-b2ce-e679af9985f3" providerId="ADAL" clId="{0871DF44-13E5-43AC-97AD-A44BC802AABB}" dt="2023-03-31T05:48:09.188" v="2900" actId="1076"/>
          <ac:picMkLst>
            <pc:docMk/>
            <pc:sldMk cId="2839311995" sldId="294"/>
            <ac:picMk id="6" creationId="{22174D25-756E-30EF-4952-DF91A92E68BF}"/>
          </ac:picMkLst>
        </pc:picChg>
      </pc:sldChg>
      <pc:sldChg chg="addSp delSp modSp add mod">
        <pc:chgData name="Ben Norman" userId="989c96ec-d622-42c2-b2ce-e679af9985f3" providerId="ADAL" clId="{0871DF44-13E5-43AC-97AD-A44BC802AABB}" dt="2023-03-31T07:34:57.741" v="4296" actId="1076"/>
        <pc:sldMkLst>
          <pc:docMk/>
          <pc:sldMk cId="94804363" sldId="295"/>
        </pc:sldMkLst>
        <pc:spChg chg="del">
          <ac:chgData name="Ben Norman" userId="989c96ec-d622-42c2-b2ce-e679af9985f3" providerId="ADAL" clId="{0871DF44-13E5-43AC-97AD-A44BC802AABB}" dt="2023-03-31T07:33:56.605" v="4286" actId="478"/>
          <ac:spMkLst>
            <pc:docMk/>
            <pc:sldMk cId="94804363" sldId="295"/>
            <ac:spMk id="9" creationId="{95EC34E1-3A36-AD61-C9EA-D44F8C1D308D}"/>
          </ac:spMkLst>
        </pc:spChg>
        <pc:picChg chg="add mod modCrop">
          <ac:chgData name="Ben Norman" userId="989c96ec-d622-42c2-b2ce-e679af9985f3" providerId="ADAL" clId="{0871DF44-13E5-43AC-97AD-A44BC802AABB}" dt="2023-03-31T07:34:57.741" v="4296" actId="1076"/>
          <ac:picMkLst>
            <pc:docMk/>
            <pc:sldMk cId="94804363" sldId="295"/>
            <ac:picMk id="8" creationId="{0AE239F9-DA39-7F64-7E75-448C738D269A}"/>
          </ac:picMkLst>
        </pc:picChg>
      </pc:sldChg>
    </pc:docChg>
  </pc:docChgLst>
  <pc:docChgLst>
    <pc:chgData name="Ben Norman" userId="989c96ec-d622-42c2-b2ce-e679af9985f3" providerId="ADAL" clId="{26C9BA87-8079-4823-A3B5-CA9F27F71DF0}"/>
    <pc:docChg chg="undo redo custSel addSld modSld sldOrd">
      <pc:chgData name="Ben Norman" userId="989c96ec-d622-42c2-b2ce-e679af9985f3" providerId="ADAL" clId="{26C9BA87-8079-4823-A3B5-CA9F27F71DF0}" dt="2023-03-21T11:26:38.761" v="1198" actId="20577"/>
      <pc:docMkLst>
        <pc:docMk/>
      </pc:docMkLst>
      <pc:sldChg chg="modSp mod">
        <pc:chgData name="Ben Norman" userId="989c96ec-d622-42c2-b2ce-e679af9985f3" providerId="ADAL" clId="{26C9BA87-8079-4823-A3B5-CA9F27F71DF0}" dt="2023-03-21T10:56:53.707" v="164" actId="14100"/>
        <pc:sldMkLst>
          <pc:docMk/>
          <pc:sldMk cId="3824190320" sldId="256"/>
        </pc:sldMkLst>
        <pc:spChg chg="mod">
          <ac:chgData name="Ben Norman" userId="989c96ec-d622-42c2-b2ce-e679af9985f3" providerId="ADAL" clId="{26C9BA87-8079-4823-A3B5-CA9F27F71DF0}" dt="2023-03-21T10:35:41.079" v="35" actId="20577"/>
          <ac:spMkLst>
            <pc:docMk/>
            <pc:sldMk cId="3824190320" sldId="256"/>
            <ac:spMk id="6" creationId="{88EBE2D4-BED1-159E-42C3-516CDFEBF038}"/>
          </ac:spMkLst>
        </pc:spChg>
        <pc:spChg chg="mod">
          <ac:chgData name="Ben Norman" userId="989c96ec-d622-42c2-b2ce-e679af9985f3" providerId="ADAL" clId="{26C9BA87-8079-4823-A3B5-CA9F27F71DF0}" dt="2023-03-21T10:56:53.707" v="164" actId="14100"/>
          <ac:spMkLst>
            <pc:docMk/>
            <pc:sldMk cId="3824190320" sldId="256"/>
            <ac:spMk id="7" creationId="{68E142C9-4DC6-E7B8-1A3E-1C7495B13F32}"/>
          </ac:spMkLst>
        </pc:spChg>
      </pc:sldChg>
      <pc:sldChg chg="addSp delSp modSp mod">
        <pc:chgData name="Ben Norman" userId="989c96ec-d622-42c2-b2ce-e679af9985f3" providerId="ADAL" clId="{26C9BA87-8079-4823-A3B5-CA9F27F71DF0}" dt="2023-03-21T10:58:51.212" v="246" actId="1035"/>
        <pc:sldMkLst>
          <pc:docMk/>
          <pc:sldMk cId="3255663697" sldId="257"/>
        </pc:sldMkLst>
        <pc:spChg chg="add mod">
          <ac:chgData name="Ben Norman" userId="989c96ec-d622-42c2-b2ce-e679af9985f3" providerId="ADAL" clId="{26C9BA87-8079-4823-A3B5-CA9F27F71DF0}" dt="2023-03-21T10:58:51.212" v="246" actId="1035"/>
          <ac:spMkLst>
            <pc:docMk/>
            <pc:sldMk cId="3255663697" sldId="257"/>
            <ac:spMk id="2" creationId="{4AEBEB49-0C30-55F6-9CF7-672CF051E581}"/>
          </ac:spMkLst>
        </pc:spChg>
        <pc:spChg chg="mod">
          <ac:chgData name="Ben Norman" userId="989c96ec-d622-42c2-b2ce-e679af9985f3" providerId="ADAL" clId="{26C9BA87-8079-4823-A3B5-CA9F27F71DF0}" dt="2023-03-21T10:58:43.823" v="209" actId="1036"/>
          <ac:spMkLst>
            <pc:docMk/>
            <pc:sldMk cId="3255663697" sldId="257"/>
            <ac:spMk id="4" creationId="{146D393A-3F46-2ABF-71D8-54F306415689}"/>
          </ac:spMkLst>
        </pc:spChg>
        <pc:spChg chg="del">
          <ac:chgData name="Ben Norman" userId="989c96ec-d622-42c2-b2ce-e679af9985f3" providerId="ADAL" clId="{26C9BA87-8079-4823-A3B5-CA9F27F71DF0}" dt="2023-03-21T10:56:59.735" v="165" actId="478"/>
          <ac:spMkLst>
            <pc:docMk/>
            <pc:sldMk cId="3255663697" sldId="257"/>
            <ac:spMk id="5" creationId="{FFED2683-72C9-B4FA-580A-86CE9E02A456}"/>
          </ac:spMkLst>
        </pc:spChg>
        <pc:picChg chg="add mod">
          <ac:chgData name="Ben Norman" userId="989c96ec-d622-42c2-b2ce-e679af9985f3" providerId="ADAL" clId="{26C9BA87-8079-4823-A3B5-CA9F27F71DF0}" dt="2023-03-21T10:58:47.002" v="223" actId="1035"/>
          <ac:picMkLst>
            <pc:docMk/>
            <pc:sldMk cId="3255663697" sldId="257"/>
            <ac:picMk id="6" creationId="{82ABFBAE-BCF0-75DA-8C5D-C57467C411CF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0:59:43.221" v="271" actId="1037"/>
        <pc:sldMkLst>
          <pc:docMk/>
          <pc:sldMk cId="397199085" sldId="268"/>
        </pc:sldMkLst>
        <pc:spChg chg="add mod">
          <ac:chgData name="Ben Norman" userId="989c96ec-d622-42c2-b2ce-e679af9985f3" providerId="ADAL" clId="{26C9BA87-8079-4823-A3B5-CA9F27F71DF0}" dt="2023-03-21T10:59:38.883" v="255" actId="404"/>
          <ac:spMkLst>
            <pc:docMk/>
            <pc:sldMk cId="397199085" sldId="268"/>
            <ac:spMk id="4" creationId="{F8089E97-E268-B1E8-9222-6CD01B00CE57}"/>
          </ac:spMkLst>
        </pc:spChg>
        <pc:picChg chg="del">
          <ac:chgData name="Ben Norman" userId="989c96ec-d622-42c2-b2ce-e679af9985f3" providerId="ADAL" clId="{26C9BA87-8079-4823-A3B5-CA9F27F71DF0}" dt="2023-03-21T10:58:54.532" v="247" actId="478"/>
          <ac:picMkLst>
            <pc:docMk/>
            <pc:sldMk cId="397199085" sldId="268"/>
            <ac:picMk id="3" creationId="{1D3BC6F2-26DE-A2BB-7D4F-BEAAB2F8BE43}"/>
          </ac:picMkLst>
        </pc:picChg>
        <pc:picChg chg="add mod">
          <ac:chgData name="Ben Norman" userId="989c96ec-d622-42c2-b2ce-e679af9985f3" providerId="ADAL" clId="{26C9BA87-8079-4823-A3B5-CA9F27F71DF0}" dt="2023-03-21T10:59:43.221" v="271" actId="1037"/>
          <ac:picMkLst>
            <pc:docMk/>
            <pc:sldMk cId="397199085" sldId="268"/>
            <ac:picMk id="5" creationId="{1FA4CCF0-A71D-0AE3-58C5-EBA61179AF11}"/>
          </ac:picMkLst>
        </pc:picChg>
      </pc:sldChg>
      <pc:sldChg chg="addSp modSp mod">
        <pc:chgData name="Ben Norman" userId="989c96ec-d622-42c2-b2ce-e679af9985f3" providerId="ADAL" clId="{26C9BA87-8079-4823-A3B5-CA9F27F71DF0}" dt="2023-03-21T11:04:30.928" v="329" actId="1076"/>
        <pc:sldMkLst>
          <pc:docMk/>
          <pc:sldMk cId="2270004915" sldId="278"/>
        </pc:sldMkLst>
        <pc:spChg chg="mod">
          <ac:chgData name="Ben Norman" userId="989c96ec-d622-42c2-b2ce-e679af9985f3" providerId="ADAL" clId="{26C9BA87-8079-4823-A3B5-CA9F27F71DF0}" dt="2023-03-21T11:03:50.151" v="326" actId="6549"/>
          <ac:spMkLst>
            <pc:docMk/>
            <pc:sldMk cId="2270004915" sldId="278"/>
            <ac:spMk id="9" creationId="{95EC34E1-3A36-AD61-C9EA-D44F8C1D308D}"/>
          </ac:spMkLst>
        </pc:spChg>
        <pc:picChg chg="add mod">
          <ac:chgData name="Ben Norman" userId="989c96ec-d622-42c2-b2ce-e679af9985f3" providerId="ADAL" clId="{26C9BA87-8079-4823-A3B5-CA9F27F71DF0}" dt="2023-03-21T11:04:30.928" v="329" actId="1076"/>
          <ac:picMkLst>
            <pc:docMk/>
            <pc:sldMk cId="2270004915" sldId="278"/>
            <ac:picMk id="5" creationId="{86B2662E-ED48-308E-05CD-79BED98CB65C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00:10.769" v="275" actId="1076"/>
        <pc:sldMkLst>
          <pc:docMk/>
          <pc:sldMk cId="2880309655" sldId="279"/>
        </pc:sldMkLst>
        <pc:spChg chg="del mod">
          <ac:chgData name="Ben Norman" userId="989c96ec-d622-42c2-b2ce-e679af9985f3" providerId="ADAL" clId="{26C9BA87-8079-4823-A3B5-CA9F27F71DF0}" dt="2023-03-21T11:00:07.301" v="273" actId="478"/>
          <ac:spMkLst>
            <pc:docMk/>
            <pc:sldMk cId="2880309655" sldId="279"/>
            <ac:spMk id="9" creationId="{95EC34E1-3A36-AD61-C9EA-D44F8C1D308D}"/>
          </ac:spMkLst>
        </pc:spChg>
        <pc:picChg chg="add mod">
          <ac:chgData name="Ben Norman" userId="989c96ec-d622-42c2-b2ce-e679af9985f3" providerId="ADAL" clId="{26C9BA87-8079-4823-A3B5-CA9F27F71DF0}" dt="2023-03-21T11:00:10.769" v="275" actId="1076"/>
          <ac:picMkLst>
            <pc:docMk/>
            <pc:sldMk cId="2880309655" sldId="279"/>
            <ac:picMk id="3" creationId="{7C202F38-F44E-18C6-CCB1-070D1132739D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10:26.553" v="490" actId="313"/>
        <pc:sldMkLst>
          <pc:docMk/>
          <pc:sldMk cId="2639132905" sldId="280"/>
        </pc:sldMkLst>
        <pc:spChg chg="del">
          <ac:chgData name="Ben Norman" userId="989c96ec-d622-42c2-b2ce-e679af9985f3" providerId="ADAL" clId="{26C9BA87-8079-4823-A3B5-CA9F27F71DF0}" dt="2023-03-21T11:08:12.412" v="332" actId="478"/>
          <ac:spMkLst>
            <pc:docMk/>
            <pc:sldMk cId="2639132905" sldId="280"/>
            <ac:spMk id="3" creationId="{D6D90E8B-1E49-4B1D-8E30-EFBA9BEDFFD6}"/>
          </ac:spMkLst>
        </pc:spChg>
        <pc:spChg chg="add mod">
          <ac:chgData name="Ben Norman" userId="989c96ec-d622-42c2-b2ce-e679af9985f3" providerId="ADAL" clId="{26C9BA87-8079-4823-A3B5-CA9F27F71DF0}" dt="2023-03-21T11:10:26.553" v="490" actId="313"/>
          <ac:spMkLst>
            <pc:docMk/>
            <pc:sldMk cId="2639132905" sldId="280"/>
            <ac:spMk id="5" creationId="{89FC54A8-0232-7988-499F-3556A9EE7D2C}"/>
          </ac:spMkLst>
        </pc:spChg>
        <pc:spChg chg="del">
          <ac:chgData name="Ben Norman" userId="989c96ec-d622-42c2-b2ce-e679af9985f3" providerId="ADAL" clId="{26C9BA87-8079-4823-A3B5-CA9F27F71DF0}" dt="2023-03-21T11:08:10.903" v="331" actId="478"/>
          <ac:spMkLst>
            <pc:docMk/>
            <pc:sldMk cId="2639132905" sldId="280"/>
            <ac:spMk id="9" creationId="{95EC34E1-3A36-AD61-C9EA-D44F8C1D308D}"/>
          </ac:spMkLst>
        </pc:spChg>
        <pc:grpChg chg="del">
          <ac:chgData name="Ben Norman" userId="989c96ec-d622-42c2-b2ce-e679af9985f3" providerId="ADAL" clId="{26C9BA87-8079-4823-A3B5-CA9F27F71DF0}" dt="2023-03-21T11:08:09.496" v="330" actId="478"/>
          <ac:grpSpMkLst>
            <pc:docMk/>
            <pc:sldMk cId="2639132905" sldId="280"/>
            <ac:grpSpMk id="11" creationId="{66138A67-D4D9-B0B8-F7E0-9386DC65E5A5}"/>
          </ac:grpSpMkLst>
        </pc:grpChg>
        <pc:picChg chg="add mod">
          <ac:chgData name="Ben Norman" userId="989c96ec-d622-42c2-b2ce-e679af9985f3" providerId="ADAL" clId="{26C9BA87-8079-4823-A3B5-CA9F27F71DF0}" dt="2023-03-21T11:09:21.881" v="412" actId="1036"/>
          <ac:picMkLst>
            <pc:docMk/>
            <pc:sldMk cId="2639132905" sldId="280"/>
            <ac:picMk id="4" creationId="{9F9663E0-440E-4563-0CA6-BE92281165A7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17:12.218" v="957" actId="1076"/>
        <pc:sldMkLst>
          <pc:docMk/>
          <pc:sldMk cId="3915283945" sldId="281"/>
        </pc:sldMkLst>
        <pc:spChg chg="add del">
          <ac:chgData name="Ben Norman" userId="989c96ec-d622-42c2-b2ce-e679af9985f3" providerId="ADAL" clId="{26C9BA87-8079-4823-A3B5-CA9F27F71DF0}" dt="2023-03-21T11:16:59.791" v="954"/>
          <ac:spMkLst>
            <pc:docMk/>
            <pc:sldMk cId="3915283945" sldId="281"/>
            <ac:spMk id="3" creationId="{DA8F9D0E-D45D-DB68-6F67-C95B3057D3E2}"/>
          </ac:spMkLst>
        </pc:spChg>
        <pc:spChg chg="mod">
          <ac:chgData name="Ben Norman" userId="989c96ec-d622-42c2-b2ce-e679af9985f3" providerId="ADAL" clId="{26C9BA87-8079-4823-A3B5-CA9F27F71DF0}" dt="2023-03-21T11:13:45.555" v="919" actId="404"/>
          <ac:spMkLst>
            <pc:docMk/>
            <pc:sldMk cId="3915283945" sldId="281"/>
            <ac:spMk id="4" creationId="{7CC6E164-D18A-8931-F301-CF79D95C36EF}"/>
          </ac:spMkLst>
        </pc:spChg>
        <pc:spChg chg="mod">
          <ac:chgData name="Ben Norman" userId="989c96ec-d622-42c2-b2ce-e679af9985f3" providerId="ADAL" clId="{26C9BA87-8079-4823-A3B5-CA9F27F71DF0}" dt="2023-03-21T11:13:31.911" v="916" actId="20577"/>
          <ac:spMkLst>
            <pc:docMk/>
            <pc:sldMk cId="3915283945" sldId="281"/>
            <ac:spMk id="5" creationId="{B95E1888-50DD-D3EF-1460-C1DB14F204B6}"/>
          </ac:spMkLst>
        </pc:spChg>
        <pc:picChg chg="del">
          <ac:chgData name="Ben Norman" userId="989c96ec-d622-42c2-b2ce-e679af9985f3" providerId="ADAL" clId="{26C9BA87-8079-4823-A3B5-CA9F27F71DF0}" dt="2023-03-21T11:11:18.791" v="491" actId="478"/>
          <ac:picMkLst>
            <pc:docMk/>
            <pc:sldMk cId="3915283945" sldId="281"/>
            <ac:picMk id="6" creationId="{0EEC5FFE-DD2E-402B-A73F-15D49D896604}"/>
          </ac:picMkLst>
        </pc:picChg>
        <pc:picChg chg="add mod">
          <ac:chgData name="Ben Norman" userId="989c96ec-d622-42c2-b2ce-e679af9985f3" providerId="ADAL" clId="{26C9BA87-8079-4823-A3B5-CA9F27F71DF0}" dt="2023-03-21T11:17:12.218" v="957" actId="1076"/>
          <ac:picMkLst>
            <pc:docMk/>
            <pc:sldMk cId="3915283945" sldId="281"/>
            <ac:picMk id="7" creationId="{F53C463F-84C3-1F3F-07A0-B5D0221209FC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16:39.411" v="952" actId="20577"/>
        <pc:sldMkLst>
          <pc:docMk/>
          <pc:sldMk cId="1062309239" sldId="282"/>
        </pc:sldMkLst>
        <pc:spChg chg="mod">
          <ac:chgData name="Ben Norman" userId="989c96ec-d622-42c2-b2ce-e679af9985f3" providerId="ADAL" clId="{26C9BA87-8079-4823-A3B5-CA9F27F71DF0}" dt="2023-03-21T11:16:39.411" v="952" actId="20577"/>
          <ac:spMkLst>
            <pc:docMk/>
            <pc:sldMk cId="1062309239" sldId="282"/>
            <ac:spMk id="3" creationId="{D6D90E8B-1E49-4B1D-8E30-EFBA9BEDFFD6}"/>
          </ac:spMkLst>
        </pc:spChg>
        <pc:spChg chg="del">
          <ac:chgData name="Ben Norman" userId="989c96ec-d622-42c2-b2ce-e679af9985f3" providerId="ADAL" clId="{26C9BA87-8079-4823-A3B5-CA9F27F71DF0}" dt="2023-03-21T11:16:20.912" v="923" actId="478"/>
          <ac:spMkLst>
            <pc:docMk/>
            <pc:sldMk cId="1062309239" sldId="282"/>
            <ac:spMk id="9" creationId="{95EC34E1-3A36-AD61-C9EA-D44F8C1D308D}"/>
          </ac:spMkLst>
        </pc:spChg>
        <pc:spChg chg="add del">
          <ac:chgData name="Ben Norman" userId="989c96ec-d622-42c2-b2ce-e679af9985f3" providerId="ADAL" clId="{26C9BA87-8079-4823-A3B5-CA9F27F71DF0}" dt="2023-03-21T11:13:52.932" v="922" actId="22"/>
          <ac:spMkLst>
            <pc:docMk/>
            <pc:sldMk cId="1062309239" sldId="282"/>
            <ac:spMk id="10" creationId="{203D3D06-7B87-D424-7312-F459195D5004}"/>
          </ac:spMkLst>
        </pc:spChg>
        <pc:picChg chg="del">
          <ac:chgData name="Ben Norman" userId="989c96ec-d622-42c2-b2ce-e679af9985f3" providerId="ADAL" clId="{26C9BA87-8079-4823-A3B5-CA9F27F71DF0}" dt="2023-03-21T11:13:51.462" v="920" actId="478"/>
          <ac:picMkLst>
            <pc:docMk/>
            <pc:sldMk cId="1062309239" sldId="282"/>
            <ac:picMk id="7" creationId="{8D105F5C-B250-D3C1-3210-77F165A093CE}"/>
          </ac:picMkLst>
        </pc:picChg>
        <pc:picChg chg="add mod">
          <ac:chgData name="Ben Norman" userId="989c96ec-d622-42c2-b2ce-e679af9985f3" providerId="ADAL" clId="{26C9BA87-8079-4823-A3B5-CA9F27F71DF0}" dt="2023-03-21T11:16:34.452" v="930" actId="1076"/>
          <ac:picMkLst>
            <pc:docMk/>
            <pc:sldMk cId="1062309239" sldId="282"/>
            <ac:picMk id="12" creationId="{DAE14EA3-FA8B-7062-9E5D-10B43217459C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26:38.761" v="1198" actId="20577"/>
        <pc:sldMkLst>
          <pc:docMk/>
          <pc:sldMk cId="3416034202" sldId="283"/>
        </pc:sldMkLst>
        <pc:spChg chg="mod">
          <ac:chgData name="Ben Norman" userId="989c96ec-d622-42c2-b2ce-e679af9985f3" providerId="ADAL" clId="{26C9BA87-8079-4823-A3B5-CA9F27F71DF0}" dt="2023-03-21T11:18:24.259" v="984" actId="20577"/>
          <ac:spMkLst>
            <pc:docMk/>
            <pc:sldMk cId="3416034202" sldId="283"/>
            <ac:spMk id="3" creationId="{D6D90E8B-1E49-4B1D-8E30-EFBA9BEDFFD6}"/>
          </ac:spMkLst>
        </pc:spChg>
        <pc:spChg chg="add mod">
          <ac:chgData name="Ben Norman" userId="989c96ec-d622-42c2-b2ce-e679af9985f3" providerId="ADAL" clId="{26C9BA87-8079-4823-A3B5-CA9F27F71DF0}" dt="2023-03-21T11:26:38.761" v="1198" actId="20577"/>
          <ac:spMkLst>
            <pc:docMk/>
            <pc:sldMk cId="3416034202" sldId="283"/>
            <ac:spMk id="4" creationId="{BB537623-46D6-DB23-0C49-19438ECD18F6}"/>
          </ac:spMkLst>
        </pc:spChg>
        <pc:picChg chg="del">
          <ac:chgData name="Ben Norman" userId="989c96ec-d622-42c2-b2ce-e679af9985f3" providerId="ADAL" clId="{26C9BA87-8079-4823-A3B5-CA9F27F71DF0}" dt="2023-03-21T11:17:52.600" v="958" actId="478"/>
          <ac:picMkLst>
            <pc:docMk/>
            <pc:sldMk cId="3416034202" sldId="283"/>
            <ac:picMk id="6" creationId="{AD8EE153-A8E8-C8DA-F5DD-3979C140E66E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24:01.026" v="1057" actId="1076"/>
        <pc:sldMkLst>
          <pc:docMk/>
          <pc:sldMk cId="871783311" sldId="286"/>
        </pc:sldMkLst>
        <pc:spChg chg="del">
          <ac:chgData name="Ben Norman" userId="989c96ec-d622-42c2-b2ce-e679af9985f3" providerId="ADAL" clId="{26C9BA87-8079-4823-A3B5-CA9F27F71DF0}" dt="2023-03-21T11:22:17.975" v="1039" actId="478"/>
          <ac:spMkLst>
            <pc:docMk/>
            <pc:sldMk cId="871783311" sldId="286"/>
            <ac:spMk id="3" creationId="{D6D90E8B-1E49-4B1D-8E30-EFBA9BEDFFD6}"/>
          </ac:spMkLst>
        </pc:spChg>
        <pc:spChg chg="del">
          <ac:chgData name="Ben Norman" userId="989c96ec-d622-42c2-b2ce-e679af9985f3" providerId="ADAL" clId="{26C9BA87-8079-4823-A3B5-CA9F27F71DF0}" dt="2023-03-21T11:22:16.607" v="1038" actId="478"/>
          <ac:spMkLst>
            <pc:docMk/>
            <pc:sldMk cId="871783311" sldId="286"/>
            <ac:spMk id="8" creationId="{2E6E0D0F-BD9E-FE03-92F5-D2DAE76FC55A}"/>
          </ac:spMkLst>
        </pc:spChg>
        <pc:picChg chg="add mod modCrop">
          <ac:chgData name="Ben Norman" userId="989c96ec-d622-42c2-b2ce-e679af9985f3" providerId="ADAL" clId="{26C9BA87-8079-4823-A3B5-CA9F27F71DF0}" dt="2023-03-21T11:24:01.026" v="1057" actId="1076"/>
          <ac:picMkLst>
            <pc:docMk/>
            <pc:sldMk cId="871783311" sldId="286"/>
            <ac:picMk id="9" creationId="{B9FD94FF-4F98-B2BE-4FF6-2121D5035F1D}"/>
          </ac:picMkLst>
        </pc:picChg>
        <pc:picChg chg="add del mod">
          <ac:chgData name="Ben Norman" userId="989c96ec-d622-42c2-b2ce-e679af9985f3" providerId="ADAL" clId="{26C9BA87-8079-4823-A3B5-CA9F27F71DF0}" dt="2023-03-21T11:23:26.656" v="1048" actId="478"/>
          <ac:picMkLst>
            <pc:docMk/>
            <pc:sldMk cId="871783311" sldId="286"/>
            <ac:picMk id="2050" creationId="{923AC91D-825E-258B-D3E2-D4FE79E0EB9A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20:23.294" v="1031" actId="1076"/>
        <pc:sldMkLst>
          <pc:docMk/>
          <pc:sldMk cId="3898962097" sldId="288"/>
        </pc:sldMkLst>
        <pc:spChg chg="mod">
          <ac:chgData name="Ben Norman" userId="989c96ec-d622-42c2-b2ce-e679af9985f3" providerId="ADAL" clId="{26C9BA87-8079-4823-A3B5-CA9F27F71DF0}" dt="2023-03-21T11:19:55.948" v="1027" actId="1076"/>
          <ac:spMkLst>
            <pc:docMk/>
            <pc:sldMk cId="3898962097" sldId="288"/>
            <ac:spMk id="3" creationId="{D6D90E8B-1E49-4B1D-8E30-EFBA9BEDFFD6}"/>
          </ac:spMkLst>
        </pc:spChg>
        <pc:spChg chg="del">
          <ac:chgData name="Ben Norman" userId="989c96ec-d622-42c2-b2ce-e679af9985f3" providerId="ADAL" clId="{26C9BA87-8079-4823-A3B5-CA9F27F71DF0}" dt="2023-03-21T11:19:43.087" v="1004" actId="478"/>
          <ac:spMkLst>
            <pc:docMk/>
            <pc:sldMk cId="3898962097" sldId="288"/>
            <ac:spMk id="9" creationId="{95EC34E1-3A36-AD61-C9EA-D44F8C1D308D}"/>
          </ac:spMkLst>
        </pc:spChg>
        <pc:picChg chg="add mod">
          <ac:chgData name="Ben Norman" userId="989c96ec-d622-42c2-b2ce-e679af9985f3" providerId="ADAL" clId="{26C9BA87-8079-4823-A3B5-CA9F27F71DF0}" dt="2023-03-21T11:20:23.294" v="1031" actId="1076"/>
          <ac:picMkLst>
            <pc:docMk/>
            <pc:sldMk cId="3898962097" sldId="288"/>
            <ac:picMk id="4" creationId="{6E7B3533-1C25-DA82-D78D-7C7184F2F360}"/>
          </ac:picMkLst>
        </pc:picChg>
      </pc:sldChg>
      <pc:sldChg chg="addSp delSp modSp mod">
        <pc:chgData name="Ben Norman" userId="989c96ec-d622-42c2-b2ce-e679af9985f3" providerId="ADAL" clId="{26C9BA87-8079-4823-A3B5-CA9F27F71DF0}" dt="2023-03-21T11:20:43.404" v="1037" actId="1076"/>
        <pc:sldMkLst>
          <pc:docMk/>
          <pc:sldMk cId="3168897427" sldId="292"/>
        </pc:sldMkLst>
        <pc:spChg chg="del">
          <ac:chgData name="Ben Norman" userId="989c96ec-d622-42c2-b2ce-e679af9985f3" providerId="ADAL" clId="{26C9BA87-8079-4823-A3B5-CA9F27F71DF0}" dt="2023-03-21T11:20:35.109" v="1032" actId="478"/>
          <ac:spMkLst>
            <pc:docMk/>
            <pc:sldMk cId="3168897427" sldId="292"/>
            <ac:spMk id="4" creationId="{8A2FABF8-F2CC-91DC-A1EA-3554D56E228F}"/>
          </ac:spMkLst>
        </pc:spChg>
        <pc:picChg chg="add mod">
          <ac:chgData name="Ben Norman" userId="989c96ec-d622-42c2-b2ce-e679af9985f3" providerId="ADAL" clId="{26C9BA87-8079-4823-A3B5-CA9F27F71DF0}" dt="2023-03-21T11:20:43.404" v="1037" actId="1076"/>
          <ac:picMkLst>
            <pc:docMk/>
            <pc:sldMk cId="3168897427" sldId="292"/>
            <ac:picMk id="3" creationId="{E13E5904-ADEC-6CC2-2A3F-07AFF7923ED9}"/>
          </ac:picMkLst>
        </pc:picChg>
      </pc:sldChg>
      <pc:sldChg chg="addSp delSp modSp add mod ord">
        <pc:chgData name="Ben Norman" userId="989c96ec-d622-42c2-b2ce-e679af9985f3" providerId="ADAL" clId="{26C9BA87-8079-4823-A3B5-CA9F27F71DF0}" dt="2023-03-21T11:25:58.060" v="1170" actId="1076"/>
        <pc:sldMkLst>
          <pc:docMk/>
          <pc:sldMk cId="4299673" sldId="293"/>
        </pc:sldMkLst>
        <pc:spChg chg="mod">
          <ac:chgData name="Ben Norman" userId="989c96ec-d622-42c2-b2ce-e679af9985f3" providerId="ADAL" clId="{26C9BA87-8079-4823-A3B5-CA9F27F71DF0}" dt="2023-03-21T11:24:56.058" v="1166" actId="5793"/>
          <ac:spMkLst>
            <pc:docMk/>
            <pc:sldMk cId="4299673" sldId="293"/>
            <ac:spMk id="2" creationId="{4AEBEB49-0C30-55F6-9CF7-672CF051E581}"/>
          </ac:spMkLst>
        </pc:spChg>
        <pc:spChg chg="mod">
          <ac:chgData name="Ben Norman" userId="989c96ec-d622-42c2-b2ce-e679af9985f3" providerId="ADAL" clId="{26C9BA87-8079-4823-A3B5-CA9F27F71DF0}" dt="2023-03-21T11:24:34.904" v="1069" actId="20577"/>
          <ac:spMkLst>
            <pc:docMk/>
            <pc:sldMk cId="4299673" sldId="293"/>
            <ac:spMk id="4" creationId="{146D393A-3F46-2ABF-71D8-54F306415689}"/>
          </ac:spMkLst>
        </pc:spChg>
        <pc:picChg chg="add mod">
          <ac:chgData name="Ben Norman" userId="989c96ec-d622-42c2-b2ce-e679af9985f3" providerId="ADAL" clId="{26C9BA87-8079-4823-A3B5-CA9F27F71DF0}" dt="2023-03-21T11:25:58.060" v="1170" actId="1076"/>
          <ac:picMkLst>
            <pc:docMk/>
            <pc:sldMk cId="4299673" sldId="293"/>
            <ac:picMk id="5" creationId="{B510E370-80F8-D9C1-2461-123C2D0CD39C}"/>
          </ac:picMkLst>
        </pc:picChg>
        <pc:picChg chg="del">
          <ac:chgData name="Ben Norman" userId="989c96ec-d622-42c2-b2ce-e679af9985f3" providerId="ADAL" clId="{26C9BA87-8079-4823-A3B5-CA9F27F71DF0}" dt="2023-03-21T11:24:36.482" v="1070" actId="478"/>
          <ac:picMkLst>
            <pc:docMk/>
            <pc:sldMk cId="4299673" sldId="293"/>
            <ac:picMk id="6" creationId="{82ABFBAE-BCF0-75DA-8C5D-C57467C411CF}"/>
          </ac:picMkLst>
        </pc:picChg>
      </pc:sldChg>
    </pc:docChg>
  </pc:docChgLst>
  <pc:docChgLst>
    <pc:chgData name="Ben Norman" userId="989c96ec-d622-42c2-b2ce-e679af9985f3" providerId="ADAL" clId="{0DD81449-5564-45FD-876D-2EF912B7D328}"/>
    <pc:docChg chg="custSel addSld modSld sldOrd">
      <pc:chgData name="Ben Norman" userId="989c96ec-d622-42c2-b2ce-e679af9985f3" providerId="ADAL" clId="{0DD81449-5564-45FD-876D-2EF912B7D328}" dt="2024-05-15T15:32:02.635" v="376" actId="1076"/>
      <pc:docMkLst>
        <pc:docMk/>
      </pc:docMkLst>
      <pc:sldChg chg="modSp mod">
        <pc:chgData name="Ben Norman" userId="989c96ec-d622-42c2-b2ce-e679af9985f3" providerId="ADAL" clId="{0DD81449-5564-45FD-876D-2EF912B7D328}" dt="2024-05-08T09:28:31.815" v="1" actId="20577"/>
        <pc:sldMkLst>
          <pc:docMk/>
          <pc:sldMk cId="3824190320" sldId="256"/>
        </pc:sldMkLst>
        <pc:spChg chg="mod">
          <ac:chgData name="Ben Norman" userId="989c96ec-d622-42c2-b2ce-e679af9985f3" providerId="ADAL" clId="{0DD81449-5564-45FD-876D-2EF912B7D328}" dt="2024-05-08T09:28:31.815" v="1" actId="20577"/>
          <ac:spMkLst>
            <pc:docMk/>
            <pc:sldMk cId="3824190320" sldId="256"/>
            <ac:spMk id="6" creationId="{88EBE2D4-BED1-159E-42C3-516CDFEBF038}"/>
          </ac:spMkLst>
        </pc:spChg>
      </pc:sldChg>
      <pc:sldChg chg="addSp delSp modSp mod">
        <pc:chgData name="Ben Norman" userId="989c96ec-d622-42c2-b2ce-e679af9985f3" providerId="ADAL" clId="{0DD81449-5564-45FD-876D-2EF912B7D328}" dt="2024-05-15T15:32:02.635" v="376" actId="1076"/>
        <pc:sldMkLst>
          <pc:docMk/>
          <pc:sldMk cId="2270004915" sldId="278"/>
        </pc:sldMkLst>
        <pc:spChg chg="add del mod">
          <ac:chgData name="Ben Norman" userId="989c96ec-d622-42c2-b2ce-e679af9985f3" providerId="ADAL" clId="{0DD81449-5564-45FD-876D-2EF912B7D328}" dt="2024-05-15T11:36:39.109" v="355" actId="478"/>
          <ac:spMkLst>
            <pc:docMk/>
            <pc:sldMk cId="2270004915" sldId="278"/>
            <ac:spMk id="5" creationId="{383BD576-C309-2192-6CF1-AE800D2AA9E6}"/>
          </ac:spMkLst>
        </pc:spChg>
        <pc:picChg chg="add mod modCrop">
          <ac:chgData name="Ben Norman" userId="989c96ec-d622-42c2-b2ce-e679af9985f3" providerId="ADAL" clId="{0DD81449-5564-45FD-876D-2EF912B7D328}" dt="2024-05-15T15:32:02.635" v="376" actId="1076"/>
          <ac:picMkLst>
            <pc:docMk/>
            <pc:sldMk cId="2270004915" sldId="278"/>
            <ac:picMk id="8" creationId="{0B204C9D-67C5-8B26-6FBF-D6A974696DB2}"/>
          </ac:picMkLst>
        </pc:picChg>
        <pc:picChg chg="add del mod modCrop">
          <ac:chgData name="Ben Norman" userId="989c96ec-d622-42c2-b2ce-e679af9985f3" providerId="ADAL" clId="{0DD81449-5564-45FD-876D-2EF912B7D328}" dt="2024-05-15T11:36:53.763" v="356" actId="478"/>
          <ac:picMkLst>
            <pc:docMk/>
            <pc:sldMk cId="2270004915" sldId="278"/>
            <ac:picMk id="8" creationId="{3C939CF2-328C-A2EF-F0E7-9C0193D3D825}"/>
          </ac:picMkLst>
        </pc:picChg>
        <pc:picChg chg="del">
          <ac:chgData name="Ben Norman" userId="989c96ec-d622-42c2-b2ce-e679af9985f3" providerId="ADAL" clId="{0DD81449-5564-45FD-876D-2EF912B7D328}" dt="2024-05-08T11:54:29.893" v="127" actId="478"/>
          <ac:picMkLst>
            <pc:docMk/>
            <pc:sldMk cId="2270004915" sldId="278"/>
            <ac:picMk id="8" creationId="{B3C72A50-B69E-9D57-F7F6-B944E494AE7F}"/>
          </ac:picMkLst>
        </pc:picChg>
        <pc:picChg chg="add del mod modCrop">
          <ac:chgData name="Ben Norman" userId="989c96ec-d622-42c2-b2ce-e679af9985f3" providerId="ADAL" clId="{0DD81449-5564-45FD-876D-2EF912B7D328}" dt="2024-05-09T16:40:30.879" v="323" actId="478"/>
          <ac:picMkLst>
            <pc:docMk/>
            <pc:sldMk cId="2270004915" sldId="278"/>
            <ac:picMk id="10" creationId="{5B1855D7-13E0-A1B0-C7A9-0AB62F66CCED}"/>
          </ac:picMkLst>
        </pc:picChg>
        <pc:picChg chg="add del mod modCrop">
          <ac:chgData name="Ben Norman" userId="989c96ec-d622-42c2-b2ce-e679af9985f3" providerId="ADAL" clId="{0DD81449-5564-45FD-876D-2EF912B7D328}" dt="2024-05-15T15:31:43.166" v="370" actId="478"/>
          <ac:picMkLst>
            <pc:docMk/>
            <pc:sldMk cId="2270004915" sldId="278"/>
            <ac:picMk id="15" creationId="{3498D8D9-3E16-02BF-672B-558CDE3E54A9}"/>
          </ac:picMkLst>
        </pc:picChg>
      </pc:sldChg>
      <pc:sldChg chg="ord">
        <pc:chgData name="Ben Norman" userId="989c96ec-d622-42c2-b2ce-e679af9985f3" providerId="ADAL" clId="{0DD81449-5564-45FD-876D-2EF912B7D328}" dt="2024-05-08T09:28:37.172" v="3"/>
        <pc:sldMkLst>
          <pc:docMk/>
          <pc:sldMk cId="2639132905" sldId="280"/>
        </pc:sldMkLst>
      </pc:sldChg>
      <pc:sldChg chg="addSp delSp modSp mod">
        <pc:chgData name="Ben Norman" userId="989c96ec-d622-42c2-b2ce-e679af9985f3" providerId="ADAL" clId="{0DD81449-5564-45FD-876D-2EF912B7D328}" dt="2024-05-15T11:37:49.925" v="369" actId="1076"/>
        <pc:sldMkLst>
          <pc:docMk/>
          <pc:sldMk cId="1062309239" sldId="282"/>
        </pc:sldMkLst>
        <pc:picChg chg="del">
          <ac:chgData name="Ben Norman" userId="989c96ec-d622-42c2-b2ce-e679af9985f3" providerId="ADAL" clId="{0DD81449-5564-45FD-876D-2EF912B7D328}" dt="2024-05-08T11:56:24.121" v="132" actId="478"/>
          <ac:picMkLst>
            <pc:docMk/>
            <pc:sldMk cId="1062309239" sldId="282"/>
            <ac:picMk id="3" creationId="{6ACCF8E9-37AC-5645-345C-381F79DE1C6F}"/>
          </ac:picMkLst>
        </pc:picChg>
        <pc:picChg chg="add mod modCrop">
          <ac:chgData name="Ben Norman" userId="989c96ec-d622-42c2-b2ce-e679af9985f3" providerId="ADAL" clId="{0DD81449-5564-45FD-876D-2EF912B7D328}" dt="2024-05-15T11:37:49.925" v="369" actId="1076"/>
          <ac:picMkLst>
            <pc:docMk/>
            <pc:sldMk cId="1062309239" sldId="282"/>
            <ac:picMk id="3" creationId="{A79DA2E7-3CEB-0B8D-AAEF-AE44737ADD13}"/>
          </ac:picMkLst>
        </pc:picChg>
        <pc:picChg chg="add del mod modCrop">
          <ac:chgData name="Ben Norman" userId="989c96ec-d622-42c2-b2ce-e679af9985f3" providerId="ADAL" clId="{0DD81449-5564-45FD-876D-2EF912B7D328}" dt="2024-05-15T11:37:39.627" v="366" actId="478"/>
          <ac:picMkLst>
            <pc:docMk/>
            <pc:sldMk cId="1062309239" sldId="282"/>
            <ac:picMk id="7" creationId="{FD694FC1-7AB9-881F-D16B-0A0D497E455D}"/>
          </ac:picMkLst>
        </pc:picChg>
      </pc:sldChg>
      <pc:sldChg chg="modSp mod">
        <pc:chgData name="Ben Norman" userId="989c96ec-d622-42c2-b2ce-e679af9985f3" providerId="ADAL" clId="{0DD81449-5564-45FD-876D-2EF912B7D328}" dt="2024-05-08T12:14:23.379" v="322" actId="313"/>
        <pc:sldMkLst>
          <pc:docMk/>
          <pc:sldMk cId="3416034202" sldId="283"/>
        </pc:sldMkLst>
        <pc:spChg chg="mod">
          <ac:chgData name="Ben Norman" userId="989c96ec-d622-42c2-b2ce-e679af9985f3" providerId="ADAL" clId="{0DD81449-5564-45FD-876D-2EF912B7D328}" dt="2024-05-08T12:14:23.379" v="322" actId="313"/>
          <ac:spMkLst>
            <pc:docMk/>
            <pc:sldMk cId="3416034202" sldId="283"/>
            <ac:spMk id="8" creationId="{BCEEC261-B7EB-37FE-C549-83F307D1BC57}"/>
          </ac:spMkLst>
        </pc:spChg>
      </pc:sldChg>
      <pc:sldChg chg="addSp delSp modSp mod">
        <pc:chgData name="Ben Norman" userId="989c96ec-d622-42c2-b2ce-e679af9985f3" providerId="ADAL" clId="{0DD81449-5564-45FD-876D-2EF912B7D328}" dt="2024-05-09T16:41:39.256" v="335" actId="1076"/>
        <pc:sldMkLst>
          <pc:docMk/>
          <pc:sldMk cId="3898962097" sldId="288"/>
        </pc:sldMkLst>
        <pc:picChg chg="add del mod modCrop">
          <ac:chgData name="Ben Norman" userId="989c96ec-d622-42c2-b2ce-e679af9985f3" providerId="ADAL" clId="{0DD81449-5564-45FD-876D-2EF912B7D328}" dt="2024-05-09T16:41:26.121" v="330" actId="478"/>
          <ac:picMkLst>
            <pc:docMk/>
            <pc:sldMk cId="3898962097" sldId="288"/>
            <ac:picMk id="4" creationId="{DC116CE2-3B8B-81FF-761E-A0D62828EC3F}"/>
          </ac:picMkLst>
        </pc:picChg>
        <pc:picChg chg="del">
          <ac:chgData name="Ben Norman" userId="989c96ec-d622-42c2-b2ce-e679af9985f3" providerId="ADAL" clId="{0DD81449-5564-45FD-876D-2EF912B7D328}" dt="2024-05-08T11:56:41.873" v="136" actId="478"/>
          <ac:picMkLst>
            <pc:docMk/>
            <pc:sldMk cId="3898962097" sldId="288"/>
            <ac:picMk id="5" creationId="{662A8C6A-88F2-74F2-FF15-780FE35D522D}"/>
          </ac:picMkLst>
        </pc:picChg>
        <pc:picChg chg="add mod modCrop">
          <ac:chgData name="Ben Norman" userId="989c96ec-d622-42c2-b2ce-e679af9985f3" providerId="ADAL" clId="{0DD81449-5564-45FD-876D-2EF912B7D328}" dt="2024-05-09T16:41:39.256" v="335" actId="1076"/>
          <ac:picMkLst>
            <pc:docMk/>
            <pc:sldMk cId="3898962097" sldId="288"/>
            <ac:picMk id="5" creationId="{CE53E7BC-C926-A982-525D-7448BB58202C}"/>
          </ac:picMkLst>
        </pc:picChg>
      </pc:sldChg>
      <pc:sldChg chg="addSp delSp modSp mod">
        <pc:chgData name="Ben Norman" userId="989c96ec-d622-42c2-b2ce-e679af9985f3" providerId="ADAL" clId="{0DD81449-5564-45FD-876D-2EF912B7D328}" dt="2024-05-08T11:57:16.124" v="151" actId="1076"/>
        <pc:sldMkLst>
          <pc:docMk/>
          <pc:sldMk cId="2417632687" sldId="296"/>
        </pc:sldMkLst>
        <pc:picChg chg="del">
          <ac:chgData name="Ben Norman" userId="989c96ec-d622-42c2-b2ce-e679af9985f3" providerId="ADAL" clId="{0DD81449-5564-45FD-876D-2EF912B7D328}" dt="2024-05-08T11:56:57.271" v="141" actId="478"/>
          <ac:picMkLst>
            <pc:docMk/>
            <pc:sldMk cId="2417632687" sldId="296"/>
            <ac:picMk id="4" creationId="{2DE981F7-DDF7-B070-1D94-99E130F323A5}"/>
          </ac:picMkLst>
        </pc:picChg>
        <pc:picChg chg="add mod modCrop">
          <ac:chgData name="Ben Norman" userId="989c96ec-d622-42c2-b2ce-e679af9985f3" providerId="ADAL" clId="{0DD81449-5564-45FD-876D-2EF912B7D328}" dt="2024-05-08T11:57:16.124" v="151" actId="1076"/>
          <ac:picMkLst>
            <pc:docMk/>
            <pc:sldMk cId="2417632687" sldId="296"/>
            <ac:picMk id="5" creationId="{0762D51F-832D-4C96-62C9-41E089AE5F07}"/>
          </ac:picMkLst>
        </pc:picChg>
      </pc:sldChg>
      <pc:sldChg chg="addSp delSp modSp add mod ord">
        <pc:chgData name="Ben Norman" userId="989c96ec-d622-42c2-b2ce-e679af9985f3" providerId="ADAL" clId="{0DD81449-5564-45FD-876D-2EF912B7D328}" dt="2024-05-08T11:54:20.831" v="126" actId="1076"/>
        <pc:sldMkLst>
          <pc:docMk/>
          <pc:sldMk cId="3171722196" sldId="297"/>
        </pc:sldMkLst>
        <pc:spChg chg="del">
          <ac:chgData name="Ben Norman" userId="989c96ec-d622-42c2-b2ce-e679af9985f3" providerId="ADAL" clId="{0DD81449-5564-45FD-876D-2EF912B7D328}" dt="2024-05-08T09:29:38.378" v="8" actId="478"/>
          <ac:spMkLst>
            <pc:docMk/>
            <pc:sldMk cId="3171722196" sldId="297"/>
            <ac:spMk id="3" creationId="{63872C70-F0F3-1AAF-7B81-51102B8A59D7}"/>
          </ac:spMkLst>
        </pc:spChg>
        <pc:picChg chg="add mod">
          <ac:chgData name="Ben Norman" userId="989c96ec-d622-42c2-b2ce-e679af9985f3" providerId="ADAL" clId="{0DD81449-5564-45FD-876D-2EF912B7D328}" dt="2024-05-08T11:50:58.764" v="109" actId="1038"/>
          <ac:picMkLst>
            <pc:docMk/>
            <pc:sldMk cId="3171722196" sldId="297"/>
            <ac:picMk id="4" creationId="{53503050-9F2A-CD9A-A89E-23D15A558C94}"/>
          </ac:picMkLst>
        </pc:picChg>
        <pc:picChg chg="del">
          <ac:chgData name="Ben Norman" userId="989c96ec-d622-42c2-b2ce-e679af9985f3" providerId="ADAL" clId="{0DD81449-5564-45FD-876D-2EF912B7D328}" dt="2024-05-08T09:29:36.057" v="7" actId="478"/>
          <ac:picMkLst>
            <pc:docMk/>
            <pc:sldMk cId="3171722196" sldId="297"/>
            <ac:picMk id="5" creationId="{662A8C6A-88F2-74F2-FF15-780FE35D522D}"/>
          </ac:picMkLst>
        </pc:picChg>
        <pc:picChg chg="add mod">
          <ac:chgData name="Ben Norman" userId="989c96ec-d622-42c2-b2ce-e679af9985f3" providerId="ADAL" clId="{0DD81449-5564-45FD-876D-2EF912B7D328}" dt="2024-05-08T11:50:58.764" v="109" actId="1038"/>
          <ac:picMkLst>
            <pc:docMk/>
            <pc:sldMk cId="3171722196" sldId="297"/>
            <ac:picMk id="6" creationId="{F91E7C57-9921-42B0-28BC-D7B665061764}"/>
          </ac:picMkLst>
        </pc:picChg>
        <pc:picChg chg="add mod">
          <ac:chgData name="Ben Norman" userId="989c96ec-d622-42c2-b2ce-e679af9985f3" providerId="ADAL" clId="{0DD81449-5564-45FD-876D-2EF912B7D328}" dt="2024-05-08T11:50:58.764" v="109" actId="1038"/>
          <ac:picMkLst>
            <pc:docMk/>
            <pc:sldMk cId="3171722196" sldId="297"/>
            <ac:picMk id="7" creationId="{7E96FC34-98F3-13E2-4F1D-E1090A0DBEDD}"/>
          </ac:picMkLst>
        </pc:picChg>
        <pc:picChg chg="add mod">
          <ac:chgData name="Ben Norman" userId="989c96ec-d622-42c2-b2ce-e679af9985f3" providerId="ADAL" clId="{0DD81449-5564-45FD-876D-2EF912B7D328}" dt="2024-05-08T11:50:58.764" v="109" actId="1038"/>
          <ac:picMkLst>
            <pc:docMk/>
            <pc:sldMk cId="3171722196" sldId="297"/>
            <ac:picMk id="9" creationId="{D64964E7-2982-0337-2FCB-8587D05542A4}"/>
          </ac:picMkLst>
        </pc:picChg>
        <pc:picChg chg="add mod">
          <ac:chgData name="Ben Norman" userId="989c96ec-d622-42c2-b2ce-e679af9985f3" providerId="ADAL" clId="{0DD81449-5564-45FD-876D-2EF912B7D328}" dt="2024-05-08T11:50:58.764" v="109" actId="1038"/>
          <ac:picMkLst>
            <pc:docMk/>
            <pc:sldMk cId="3171722196" sldId="297"/>
            <ac:picMk id="12" creationId="{5089427E-F392-B384-4643-8F162ABBF457}"/>
          </ac:picMkLst>
        </pc:picChg>
        <pc:picChg chg="add mod">
          <ac:chgData name="Ben Norman" userId="989c96ec-d622-42c2-b2ce-e679af9985f3" providerId="ADAL" clId="{0DD81449-5564-45FD-876D-2EF912B7D328}" dt="2024-05-08T11:52:50.374" v="115" actId="1076"/>
          <ac:picMkLst>
            <pc:docMk/>
            <pc:sldMk cId="3171722196" sldId="297"/>
            <ac:picMk id="13" creationId="{7828AB6B-4E0A-9ED3-E520-B52AAE4AF3B6}"/>
          </ac:picMkLst>
        </pc:picChg>
        <pc:picChg chg="add mod">
          <ac:chgData name="Ben Norman" userId="989c96ec-d622-42c2-b2ce-e679af9985f3" providerId="ADAL" clId="{0DD81449-5564-45FD-876D-2EF912B7D328}" dt="2024-05-08T11:53:21.656" v="118" actId="1076"/>
          <ac:picMkLst>
            <pc:docMk/>
            <pc:sldMk cId="3171722196" sldId="297"/>
            <ac:picMk id="14" creationId="{852E9A7A-CC7F-E7B2-398F-BF381CBC2B21}"/>
          </ac:picMkLst>
        </pc:picChg>
        <pc:picChg chg="add mod">
          <ac:chgData name="Ben Norman" userId="989c96ec-d622-42c2-b2ce-e679af9985f3" providerId="ADAL" clId="{0DD81449-5564-45FD-876D-2EF912B7D328}" dt="2024-05-08T11:53:54.852" v="123" actId="1076"/>
          <ac:picMkLst>
            <pc:docMk/>
            <pc:sldMk cId="3171722196" sldId="297"/>
            <ac:picMk id="15" creationId="{0449470C-8597-06C2-4959-7984AB7F0A56}"/>
          </ac:picMkLst>
        </pc:picChg>
        <pc:picChg chg="add mod">
          <ac:chgData name="Ben Norman" userId="989c96ec-d622-42c2-b2ce-e679af9985f3" providerId="ADAL" clId="{0DD81449-5564-45FD-876D-2EF912B7D328}" dt="2024-05-08T11:54:20.831" v="126" actId="1076"/>
          <ac:picMkLst>
            <pc:docMk/>
            <pc:sldMk cId="3171722196" sldId="297"/>
            <ac:picMk id="17" creationId="{093E311A-F2F5-DDC7-D3B2-E32AC976F809}"/>
          </ac:picMkLst>
        </pc:picChg>
      </pc:sldChg>
      <pc:sldChg chg="addSp delSp modSp add mod">
        <pc:chgData name="Ben Norman" userId="989c96ec-d622-42c2-b2ce-e679af9985f3" providerId="ADAL" clId="{0DD81449-5564-45FD-876D-2EF912B7D328}" dt="2024-05-09T16:41:57.005" v="340" actId="1076"/>
        <pc:sldMkLst>
          <pc:docMk/>
          <pc:sldMk cId="2442350116" sldId="298"/>
        </pc:sldMkLst>
        <pc:spChg chg="mod">
          <ac:chgData name="Ben Norman" userId="989c96ec-d622-42c2-b2ce-e679af9985f3" providerId="ADAL" clId="{0DD81449-5564-45FD-876D-2EF912B7D328}" dt="2024-05-08T11:57:32.006" v="165" actId="20577"/>
          <ac:spMkLst>
            <pc:docMk/>
            <pc:sldMk cId="2442350116" sldId="298"/>
            <ac:spMk id="3" creationId="{63872C70-F0F3-1AAF-7B81-51102B8A59D7}"/>
          </ac:spMkLst>
        </pc:spChg>
        <pc:picChg chg="add mod modCrop">
          <ac:chgData name="Ben Norman" userId="989c96ec-d622-42c2-b2ce-e679af9985f3" providerId="ADAL" clId="{0DD81449-5564-45FD-876D-2EF912B7D328}" dt="2024-05-09T16:41:57.005" v="340" actId="1076"/>
          <ac:picMkLst>
            <pc:docMk/>
            <pc:sldMk cId="2442350116" sldId="298"/>
            <ac:picMk id="4" creationId="{62391B47-4634-1C6B-5FFD-4951744172B8}"/>
          </ac:picMkLst>
        </pc:picChg>
        <pc:picChg chg="del mod modCrop">
          <ac:chgData name="Ben Norman" userId="989c96ec-d622-42c2-b2ce-e679af9985f3" providerId="ADAL" clId="{0DD81449-5564-45FD-876D-2EF912B7D328}" dt="2024-05-09T16:41:44.739" v="336" actId="478"/>
          <ac:picMkLst>
            <pc:docMk/>
            <pc:sldMk cId="2442350116" sldId="298"/>
            <ac:picMk id="5" creationId="{0762D51F-832D-4C96-62C9-41E089AE5F07}"/>
          </ac:picMkLst>
        </pc:picChg>
      </pc:sldChg>
    </pc:docChg>
  </pc:docChgLst>
  <pc:docChgLst>
    <pc:chgData name="Ben Norman" userId="989c96ec-d622-42c2-b2ce-e679af9985f3" providerId="ADAL" clId="{B68FD571-8193-42D3-97A6-B074B5BDCDAD}"/>
    <pc:docChg chg="custSel addSld delSld modSld">
      <pc:chgData name="Ben Norman" userId="989c96ec-d622-42c2-b2ce-e679af9985f3" providerId="ADAL" clId="{B68FD571-8193-42D3-97A6-B074B5BDCDAD}" dt="2023-05-21T19:04:59.129" v="412" actId="255"/>
      <pc:docMkLst>
        <pc:docMk/>
      </pc:docMkLst>
      <pc:sldChg chg="modSp mod">
        <pc:chgData name="Ben Norman" userId="989c96ec-d622-42c2-b2ce-e679af9985f3" providerId="ADAL" clId="{B68FD571-8193-42D3-97A6-B074B5BDCDAD}" dt="2023-05-21T18:49:51.292" v="156" actId="20577"/>
        <pc:sldMkLst>
          <pc:docMk/>
          <pc:sldMk cId="3824190320" sldId="256"/>
        </pc:sldMkLst>
        <pc:spChg chg="mod">
          <ac:chgData name="Ben Norman" userId="989c96ec-d622-42c2-b2ce-e679af9985f3" providerId="ADAL" clId="{B68FD571-8193-42D3-97A6-B074B5BDCDAD}" dt="2023-05-21T18:49:51.292" v="156" actId="20577"/>
          <ac:spMkLst>
            <pc:docMk/>
            <pc:sldMk cId="3824190320" sldId="256"/>
            <ac:spMk id="6" creationId="{88EBE2D4-BED1-159E-42C3-516CDFEBF038}"/>
          </ac:spMkLst>
        </pc:spChg>
        <pc:spChg chg="mod">
          <ac:chgData name="Ben Norman" userId="989c96ec-d622-42c2-b2ce-e679af9985f3" providerId="ADAL" clId="{B68FD571-8193-42D3-97A6-B074B5BDCDAD}" dt="2023-05-21T18:49:44.095" v="153" actId="5793"/>
          <ac:spMkLst>
            <pc:docMk/>
            <pc:sldMk cId="3824190320" sldId="256"/>
            <ac:spMk id="7" creationId="{68E142C9-4DC6-E7B8-1A3E-1C7495B13F32}"/>
          </ac:spMkLst>
        </pc:spChg>
      </pc:sldChg>
      <pc:sldChg chg="del">
        <pc:chgData name="Ben Norman" userId="989c96ec-d622-42c2-b2ce-e679af9985f3" providerId="ADAL" clId="{B68FD571-8193-42D3-97A6-B074B5BDCDAD}" dt="2023-05-21T19:03:55.338" v="389" actId="47"/>
        <pc:sldMkLst>
          <pc:docMk/>
          <pc:sldMk cId="397199085" sldId="268"/>
        </pc:sldMkLst>
      </pc:sldChg>
      <pc:sldChg chg="addSp modSp mod">
        <pc:chgData name="Ben Norman" userId="989c96ec-d622-42c2-b2ce-e679af9985f3" providerId="ADAL" clId="{B68FD571-8193-42D3-97A6-B074B5BDCDAD}" dt="2023-05-21T18:50:52.664" v="194" actId="1076"/>
        <pc:sldMkLst>
          <pc:docMk/>
          <pc:sldMk cId="2270004915" sldId="278"/>
        </pc:sldMkLst>
        <pc:spChg chg="mod">
          <ac:chgData name="Ben Norman" userId="989c96ec-d622-42c2-b2ce-e679af9985f3" providerId="ADAL" clId="{B68FD571-8193-42D3-97A6-B074B5BDCDAD}" dt="2023-05-21T18:50:07.020" v="187" actId="20577"/>
          <ac:spMkLst>
            <pc:docMk/>
            <pc:sldMk cId="2270004915" sldId="278"/>
            <ac:spMk id="9" creationId="{95EC34E1-3A36-AD61-C9EA-D44F8C1D308D}"/>
          </ac:spMkLst>
        </pc:spChg>
        <pc:picChg chg="add mod modCrop">
          <ac:chgData name="Ben Norman" userId="989c96ec-d622-42c2-b2ce-e679af9985f3" providerId="ADAL" clId="{B68FD571-8193-42D3-97A6-B074B5BDCDAD}" dt="2023-05-21T18:50:52.664" v="194" actId="1076"/>
          <ac:picMkLst>
            <pc:docMk/>
            <pc:sldMk cId="2270004915" sldId="278"/>
            <ac:picMk id="8" creationId="{B3C72A50-B69E-9D57-F7F6-B944E494AE7F}"/>
          </ac:picMkLst>
        </pc:picChg>
      </pc:sldChg>
      <pc:sldChg chg="addSp delSp modSp mod">
        <pc:chgData name="Ben Norman" userId="989c96ec-d622-42c2-b2ce-e679af9985f3" providerId="ADAL" clId="{B68FD571-8193-42D3-97A6-B074B5BDCDAD}" dt="2023-05-21T19:02:17.321" v="321" actId="1076"/>
        <pc:sldMkLst>
          <pc:docMk/>
          <pc:sldMk cId="2639132905" sldId="280"/>
        </pc:sldMkLst>
        <pc:spChg chg="mod">
          <ac:chgData name="Ben Norman" userId="989c96ec-d622-42c2-b2ce-e679af9985f3" providerId="ADAL" clId="{B68FD571-8193-42D3-97A6-B074B5BDCDAD}" dt="2023-05-21T18:57:29.253" v="297" actId="20577"/>
          <ac:spMkLst>
            <pc:docMk/>
            <pc:sldMk cId="2639132905" sldId="280"/>
            <ac:spMk id="3" creationId="{513D4BF6-BF4C-012D-D919-9466F612BBFF}"/>
          </ac:spMkLst>
        </pc:spChg>
        <pc:picChg chg="add del mod modCrop">
          <ac:chgData name="Ben Norman" userId="989c96ec-d622-42c2-b2ce-e679af9985f3" providerId="ADAL" clId="{B68FD571-8193-42D3-97A6-B074B5BDCDAD}" dt="2023-05-21T19:00:29.701" v="307" actId="478"/>
          <ac:picMkLst>
            <pc:docMk/>
            <pc:sldMk cId="2639132905" sldId="280"/>
            <ac:picMk id="5" creationId="{EC593C3E-31A1-EB0B-3BA0-5117E3126233}"/>
          </ac:picMkLst>
        </pc:picChg>
        <pc:picChg chg="add mod modCrop">
          <ac:chgData name="Ben Norman" userId="989c96ec-d622-42c2-b2ce-e679af9985f3" providerId="ADAL" clId="{B68FD571-8193-42D3-97A6-B074B5BDCDAD}" dt="2023-05-21T19:02:17.321" v="321" actId="1076"/>
          <ac:picMkLst>
            <pc:docMk/>
            <pc:sldMk cId="2639132905" sldId="280"/>
            <ac:picMk id="6" creationId="{31163835-CDC4-7C1C-BA01-456E482A8D3C}"/>
          </ac:picMkLst>
        </pc:picChg>
      </pc:sldChg>
      <pc:sldChg chg="del">
        <pc:chgData name="Ben Norman" userId="989c96ec-d622-42c2-b2ce-e679af9985f3" providerId="ADAL" clId="{B68FD571-8193-42D3-97A6-B074B5BDCDAD}" dt="2023-05-21T19:03:57.308" v="390" actId="47"/>
        <pc:sldMkLst>
          <pc:docMk/>
          <pc:sldMk cId="3915283945" sldId="281"/>
        </pc:sldMkLst>
      </pc:sldChg>
      <pc:sldChg chg="addSp delSp modSp mod">
        <pc:chgData name="Ben Norman" userId="989c96ec-d622-42c2-b2ce-e679af9985f3" providerId="ADAL" clId="{B68FD571-8193-42D3-97A6-B074B5BDCDAD}" dt="2023-05-21T19:02:37.168" v="360" actId="20577"/>
        <pc:sldMkLst>
          <pc:docMk/>
          <pc:sldMk cId="1062309239" sldId="282"/>
        </pc:sldMkLst>
        <pc:spChg chg="del">
          <ac:chgData name="Ben Norman" userId="989c96ec-d622-42c2-b2ce-e679af9985f3" providerId="ADAL" clId="{B68FD571-8193-42D3-97A6-B074B5BDCDAD}" dt="2023-05-21T19:01:51.208" v="315" actId="478"/>
          <ac:spMkLst>
            <pc:docMk/>
            <pc:sldMk cId="1062309239" sldId="282"/>
            <ac:spMk id="7" creationId="{7C4E12E1-713A-CA88-96C0-00A3A4BDAD9C}"/>
          </ac:spMkLst>
        </pc:spChg>
        <pc:spChg chg="del">
          <ac:chgData name="Ben Norman" userId="989c96ec-d622-42c2-b2ce-e679af9985f3" providerId="ADAL" clId="{B68FD571-8193-42D3-97A6-B074B5BDCDAD}" dt="2023-05-21T19:01:49.102" v="314" actId="478"/>
          <ac:spMkLst>
            <pc:docMk/>
            <pc:sldMk cId="1062309239" sldId="282"/>
            <ac:spMk id="9" creationId="{3F48D711-A4AF-F0D6-F052-0576DE260C62}"/>
          </ac:spMkLst>
        </pc:spChg>
        <pc:spChg chg="add mod">
          <ac:chgData name="Ben Norman" userId="989c96ec-d622-42c2-b2ce-e679af9985f3" providerId="ADAL" clId="{B68FD571-8193-42D3-97A6-B074B5BDCDAD}" dt="2023-05-21T19:02:37.168" v="360" actId="20577"/>
          <ac:spMkLst>
            <pc:docMk/>
            <pc:sldMk cId="1062309239" sldId="282"/>
            <ac:spMk id="10" creationId="{E960B901-5AA8-024C-77EF-1FCD05F7560E}"/>
          </ac:spMkLst>
        </pc:spChg>
        <pc:picChg chg="add mod modCrop">
          <ac:chgData name="Ben Norman" userId="989c96ec-d622-42c2-b2ce-e679af9985f3" providerId="ADAL" clId="{B68FD571-8193-42D3-97A6-B074B5BDCDAD}" dt="2023-05-21T19:02:09.024" v="318" actId="1076"/>
          <ac:picMkLst>
            <pc:docMk/>
            <pc:sldMk cId="1062309239" sldId="282"/>
            <ac:picMk id="3" creationId="{6ACCF8E9-37AC-5645-345C-381F79DE1C6F}"/>
          </ac:picMkLst>
        </pc:picChg>
        <pc:picChg chg="del">
          <ac:chgData name="Ben Norman" userId="989c96ec-d622-42c2-b2ce-e679af9985f3" providerId="ADAL" clId="{B68FD571-8193-42D3-97A6-B074B5BDCDAD}" dt="2023-05-21T18:59:44.866" v="306" actId="478"/>
          <ac:picMkLst>
            <pc:docMk/>
            <pc:sldMk cId="1062309239" sldId="282"/>
            <ac:picMk id="8" creationId="{4C6ABB68-4A64-83C4-9E61-FD03BBA4C2BF}"/>
          </ac:picMkLst>
        </pc:picChg>
      </pc:sldChg>
      <pc:sldChg chg="modSp mod">
        <pc:chgData name="Ben Norman" userId="989c96ec-d622-42c2-b2ce-e679af9985f3" providerId="ADAL" clId="{B68FD571-8193-42D3-97A6-B074B5BDCDAD}" dt="2023-05-21T19:04:59.129" v="412" actId="255"/>
        <pc:sldMkLst>
          <pc:docMk/>
          <pc:sldMk cId="3416034202" sldId="283"/>
        </pc:sldMkLst>
        <pc:spChg chg="mod">
          <ac:chgData name="Ben Norman" userId="989c96ec-d622-42c2-b2ce-e679af9985f3" providerId="ADAL" clId="{B68FD571-8193-42D3-97A6-B074B5BDCDAD}" dt="2023-05-21T19:04:59.129" v="412" actId="255"/>
          <ac:spMkLst>
            <pc:docMk/>
            <pc:sldMk cId="3416034202" sldId="283"/>
            <ac:spMk id="8" creationId="{BCEEC261-B7EB-37FE-C549-83F307D1BC57}"/>
          </ac:spMkLst>
        </pc:spChg>
      </pc:sldChg>
      <pc:sldChg chg="addSp delSp modSp mod">
        <pc:chgData name="Ben Norman" userId="989c96ec-d622-42c2-b2ce-e679af9985f3" providerId="ADAL" clId="{B68FD571-8193-42D3-97A6-B074B5BDCDAD}" dt="2023-05-21T19:03:11.389" v="373" actId="20577"/>
        <pc:sldMkLst>
          <pc:docMk/>
          <pc:sldMk cId="3898962097" sldId="288"/>
        </pc:sldMkLst>
        <pc:spChg chg="add mod">
          <ac:chgData name="Ben Norman" userId="989c96ec-d622-42c2-b2ce-e679af9985f3" providerId="ADAL" clId="{B68FD571-8193-42D3-97A6-B074B5BDCDAD}" dt="2023-05-21T19:03:11.389" v="373" actId="20577"/>
          <ac:spMkLst>
            <pc:docMk/>
            <pc:sldMk cId="3898962097" sldId="288"/>
            <ac:spMk id="3" creationId="{63872C70-F0F3-1AAF-7B81-51102B8A59D7}"/>
          </ac:spMkLst>
        </pc:spChg>
        <pc:spChg chg="del">
          <ac:chgData name="Ben Norman" userId="989c96ec-d622-42c2-b2ce-e679af9985f3" providerId="ADAL" clId="{B68FD571-8193-42D3-97A6-B074B5BDCDAD}" dt="2023-05-21T19:02:47.392" v="361" actId="478"/>
          <ac:spMkLst>
            <pc:docMk/>
            <pc:sldMk cId="3898962097" sldId="288"/>
            <ac:spMk id="4" creationId="{4B829106-8CBC-FC3B-D904-5592E01CB91D}"/>
          </ac:spMkLst>
        </pc:spChg>
        <pc:picChg chg="add mod modCrop">
          <ac:chgData name="Ben Norman" userId="989c96ec-d622-42c2-b2ce-e679af9985f3" providerId="ADAL" clId="{B68FD571-8193-42D3-97A6-B074B5BDCDAD}" dt="2023-05-21T19:03:06.506" v="366" actId="732"/>
          <ac:picMkLst>
            <pc:docMk/>
            <pc:sldMk cId="3898962097" sldId="288"/>
            <ac:picMk id="5" creationId="{662A8C6A-88F2-74F2-FF15-780FE35D522D}"/>
          </ac:picMkLst>
        </pc:picChg>
      </pc:sldChg>
      <pc:sldChg chg="del">
        <pc:chgData name="Ben Norman" userId="989c96ec-d622-42c2-b2ce-e679af9985f3" providerId="ADAL" clId="{B68FD571-8193-42D3-97A6-B074B5BDCDAD}" dt="2023-05-21T19:03:53.344" v="388" actId="47"/>
        <pc:sldMkLst>
          <pc:docMk/>
          <pc:sldMk cId="2839311995" sldId="294"/>
        </pc:sldMkLst>
      </pc:sldChg>
      <pc:sldChg chg="addSp delSp modSp mod">
        <pc:chgData name="Ben Norman" userId="989c96ec-d622-42c2-b2ce-e679af9985f3" providerId="ADAL" clId="{B68FD571-8193-42D3-97A6-B074B5BDCDAD}" dt="2023-05-21T18:56:34.150" v="214" actId="1076"/>
        <pc:sldMkLst>
          <pc:docMk/>
          <pc:sldMk cId="94804363" sldId="295"/>
        </pc:sldMkLst>
        <pc:picChg chg="add mod">
          <ac:chgData name="Ben Norman" userId="989c96ec-d622-42c2-b2ce-e679af9985f3" providerId="ADAL" clId="{B68FD571-8193-42D3-97A6-B074B5BDCDAD}" dt="2023-05-21T18:56:34.150" v="214" actId="1076"/>
          <ac:picMkLst>
            <pc:docMk/>
            <pc:sldMk cId="94804363" sldId="295"/>
            <ac:picMk id="5" creationId="{D2C01F92-EDE7-BB5A-DD65-FE33E12B115C}"/>
          </ac:picMkLst>
        </pc:picChg>
        <pc:picChg chg="del">
          <ac:chgData name="Ben Norman" userId="989c96ec-d622-42c2-b2ce-e679af9985f3" providerId="ADAL" clId="{B68FD571-8193-42D3-97A6-B074B5BDCDAD}" dt="2023-05-21T18:55:16.072" v="195" actId="478"/>
          <ac:picMkLst>
            <pc:docMk/>
            <pc:sldMk cId="94804363" sldId="295"/>
            <ac:picMk id="8" creationId="{0AE239F9-DA39-7F64-7E75-448C738D269A}"/>
          </ac:picMkLst>
        </pc:picChg>
        <pc:picChg chg="add mod">
          <ac:chgData name="Ben Norman" userId="989c96ec-d622-42c2-b2ce-e679af9985f3" providerId="ADAL" clId="{B68FD571-8193-42D3-97A6-B074B5BDCDAD}" dt="2023-05-21T18:55:34.893" v="200" actId="1076"/>
          <ac:picMkLst>
            <pc:docMk/>
            <pc:sldMk cId="94804363" sldId="295"/>
            <ac:picMk id="1026" creationId="{3653BFF8-AAD8-A59D-5D45-5AA37C3C8E38}"/>
          </ac:picMkLst>
        </pc:picChg>
      </pc:sldChg>
      <pc:sldChg chg="addSp delSp modSp add mod">
        <pc:chgData name="Ben Norman" userId="989c96ec-d622-42c2-b2ce-e679af9985f3" providerId="ADAL" clId="{B68FD571-8193-42D3-97A6-B074B5BDCDAD}" dt="2023-05-21T19:03:44.984" v="387" actId="20577"/>
        <pc:sldMkLst>
          <pc:docMk/>
          <pc:sldMk cId="2417632687" sldId="296"/>
        </pc:sldMkLst>
        <pc:spChg chg="mod">
          <ac:chgData name="Ben Norman" userId="989c96ec-d622-42c2-b2ce-e679af9985f3" providerId="ADAL" clId="{B68FD571-8193-42D3-97A6-B074B5BDCDAD}" dt="2023-05-21T19:03:44.984" v="387" actId="20577"/>
          <ac:spMkLst>
            <pc:docMk/>
            <pc:sldMk cId="2417632687" sldId="296"/>
            <ac:spMk id="3" creationId="{63872C70-F0F3-1AAF-7B81-51102B8A59D7}"/>
          </ac:spMkLst>
        </pc:spChg>
        <pc:picChg chg="add mod modCrop">
          <ac:chgData name="Ben Norman" userId="989c96ec-d622-42c2-b2ce-e679af9985f3" providerId="ADAL" clId="{B68FD571-8193-42D3-97A6-B074B5BDCDAD}" dt="2023-05-21T19:03:42.129" v="379" actId="1076"/>
          <ac:picMkLst>
            <pc:docMk/>
            <pc:sldMk cId="2417632687" sldId="296"/>
            <ac:picMk id="4" creationId="{2DE981F7-DDF7-B070-1D94-99E130F323A5}"/>
          </ac:picMkLst>
        </pc:picChg>
        <pc:picChg chg="del">
          <ac:chgData name="Ben Norman" userId="989c96ec-d622-42c2-b2ce-e679af9985f3" providerId="ADAL" clId="{B68FD571-8193-42D3-97A6-B074B5BDCDAD}" dt="2023-05-21T19:03:28.715" v="376" actId="478"/>
          <ac:picMkLst>
            <pc:docMk/>
            <pc:sldMk cId="2417632687" sldId="296"/>
            <ac:picMk id="5" creationId="{662A8C6A-88F2-74F2-FF15-780FE35D522D}"/>
          </ac:picMkLst>
        </pc:picChg>
      </pc:sldChg>
    </pc:docChg>
  </pc:docChgLst>
  <pc:docChgLst>
    <pc:chgData name="Ben Norman" userId="989c96ec-d622-42c2-b2ce-e679af9985f3" providerId="ADAL" clId="{A722E9D5-94FE-451A-991C-7F549C904A4B}"/>
    <pc:docChg chg="undo custSel addSld modSld sldOrd">
      <pc:chgData name="Ben Norman" userId="989c96ec-d622-42c2-b2ce-e679af9985f3" providerId="ADAL" clId="{A722E9D5-94FE-451A-991C-7F549C904A4B}" dt="2023-02-08T13:21:03.033" v="598" actId="403"/>
      <pc:docMkLst>
        <pc:docMk/>
      </pc:docMkLst>
      <pc:sldChg chg="modSp mod">
        <pc:chgData name="Ben Norman" userId="989c96ec-d622-42c2-b2ce-e679af9985f3" providerId="ADAL" clId="{A722E9D5-94FE-451A-991C-7F549C904A4B}" dt="2023-02-08T08:53:06.933" v="63" actId="20577"/>
        <pc:sldMkLst>
          <pc:docMk/>
          <pc:sldMk cId="2639132905" sldId="280"/>
        </pc:sldMkLst>
        <pc:spChg chg="mod">
          <ac:chgData name="Ben Norman" userId="989c96ec-d622-42c2-b2ce-e679af9985f3" providerId="ADAL" clId="{A722E9D5-94FE-451A-991C-7F549C904A4B}" dt="2023-02-08T08:53:06.933" v="63" actId="20577"/>
          <ac:spMkLst>
            <pc:docMk/>
            <pc:sldMk cId="2639132905" sldId="280"/>
            <ac:spMk id="7" creationId="{57BE74E2-A158-582B-AC92-8C975935860D}"/>
          </ac:spMkLst>
        </pc:spChg>
      </pc:sldChg>
      <pc:sldChg chg="modSp mod">
        <pc:chgData name="Ben Norman" userId="989c96ec-d622-42c2-b2ce-e679af9985f3" providerId="ADAL" clId="{A722E9D5-94FE-451A-991C-7F549C904A4B}" dt="2023-02-08T13:21:03.033" v="598" actId="403"/>
        <pc:sldMkLst>
          <pc:docMk/>
          <pc:sldMk cId="1062309239" sldId="282"/>
        </pc:sldMkLst>
        <pc:spChg chg="mod">
          <ac:chgData name="Ben Norman" userId="989c96ec-d622-42c2-b2ce-e679af9985f3" providerId="ADAL" clId="{A722E9D5-94FE-451A-991C-7F549C904A4B}" dt="2023-02-08T13:21:03.033" v="598" actId="403"/>
          <ac:spMkLst>
            <pc:docMk/>
            <pc:sldMk cId="1062309239" sldId="282"/>
            <ac:spMk id="9" creationId="{95EC34E1-3A36-AD61-C9EA-D44F8C1D308D}"/>
          </ac:spMkLst>
        </pc:spChg>
      </pc:sldChg>
      <pc:sldChg chg="modSp mod">
        <pc:chgData name="Ben Norman" userId="989c96ec-d622-42c2-b2ce-e679af9985f3" providerId="ADAL" clId="{A722E9D5-94FE-451A-991C-7F549C904A4B}" dt="2023-02-03T12:49:21.154" v="62" actId="20577"/>
        <pc:sldMkLst>
          <pc:docMk/>
          <pc:sldMk cId="3313068347" sldId="285"/>
        </pc:sldMkLst>
        <pc:spChg chg="mod">
          <ac:chgData name="Ben Norman" userId="989c96ec-d622-42c2-b2ce-e679af9985f3" providerId="ADAL" clId="{A722E9D5-94FE-451A-991C-7F549C904A4B}" dt="2023-02-03T12:49:21.154" v="62" actId="20577"/>
          <ac:spMkLst>
            <pc:docMk/>
            <pc:sldMk cId="3313068347" sldId="285"/>
            <ac:spMk id="9" creationId="{95EC34E1-3A36-AD61-C9EA-D44F8C1D308D}"/>
          </ac:spMkLst>
        </pc:spChg>
      </pc:sldChg>
      <pc:sldChg chg="addSp delSp modSp add mod ord">
        <pc:chgData name="Ben Norman" userId="989c96ec-d622-42c2-b2ce-e679af9985f3" providerId="ADAL" clId="{A722E9D5-94FE-451A-991C-7F549C904A4B}" dt="2023-02-08T09:05:43.930" v="179" actId="1036"/>
        <pc:sldMkLst>
          <pc:docMk/>
          <pc:sldMk cId="3081716711" sldId="290"/>
        </pc:sldMkLst>
        <pc:spChg chg="mod">
          <ac:chgData name="Ben Norman" userId="989c96ec-d622-42c2-b2ce-e679af9985f3" providerId="ADAL" clId="{A722E9D5-94FE-451A-991C-7F549C904A4B}" dt="2023-02-08T09:05:06.487" v="142" actId="20577"/>
          <ac:spMkLst>
            <pc:docMk/>
            <pc:sldMk cId="3081716711" sldId="290"/>
            <ac:spMk id="3" creationId="{D6D90E8B-1E49-4B1D-8E30-EFBA9BEDFFD6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5" creationId="{88ABF56E-BB39-236E-A9C6-4907854FF408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6" creationId="{63213659-9CC0-C037-9129-A238D8E278B5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9" creationId="{3D33AE08-07FD-B2AA-3BC4-87556F98E782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0" creationId="{DA0A7F9E-97A3-170D-B740-FE14DBFA7427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1" creationId="{079933BF-59C5-6348-1777-5D78F4A136A3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2" creationId="{513615AF-50B0-CA6C-0D75-A445EE82BBC7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3" creationId="{2CF47A43-036F-BD64-790F-D4AFE2FAC253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4" creationId="{17AFB3FA-FCF8-5D0E-7FBC-A5755770630F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5" creationId="{40241BF3-95BC-AD15-A626-D178A22AB3BB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18" creationId="{9B8362F8-1F62-3D22-3E2F-E0A5EB866511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21" creationId="{A68EACD3-9DCC-9266-9D56-DA6832D284A6}"/>
          </ac:spMkLst>
        </pc:spChg>
        <pc:spChg chg="del">
          <ac:chgData name="Ben Norman" userId="989c96ec-d622-42c2-b2ce-e679af9985f3" providerId="ADAL" clId="{A722E9D5-94FE-451A-991C-7F549C904A4B}" dt="2023-02-08T08:53:51.743" v="67" actId="478"/>
          <ac:spMkLst>
            <pc:docMk/>
            <pc:sldMk cId="3081716711" sldId="290"/>
            <ac:spMk id="22" creationId="{91B85A9B-9C8C-1C50-0394-386D6F0A85F1}"/>
          </ac:spMkLst>
        </pc:spChg>
        <pc:picChg chg="add mod modCrop">
          <ac:chgData name="Ben Norman" userId="989c96ec-d622-42c2-b2ce-e679af9985f3" providerId="ADAL" clId="{A722E9D5-94FE-451A-991C-7F549C904A4B}" dt="2023-02-08T09:05:43.930" v="179" actId="1036"/>
          <ac:picMkLst>
            <pc:docMk/>
            <pc:sldMk cId="3081716711" sldId="290"/>
            <ac:picMk id="7" creationId="{CCF1D3CA-8F41-382F-3B9A-713362D5C29E}"/>
          </ac:picMkLst>
        </pc:picChg>
      </pc:sldChg>
      <pc:sldChg chg="addSp modSp add mod">
        <pc:chgData name="Ben Norman" userId="989c96ec-d622-42c2-b2ce-e679af9985f3" providerId="ADAL" clId="{A722E9D5-94FE-451A-991C-7F549C904A4B}" dt="2023-02-08T09:05:50.196" v="180"/>
        <pc:sldMkLst>
          <pc:docMk/>
          <pc:sldMk cId="2066860698" sldId="291"/>
        </pc:sldMkLst>
        <pc:spChg chg="mod">
          <ac:chgData name="Ben Norman" userId="989c96ec-d622-42c2-b2ce-e679af9985f3" providerId="ADAL" clId="{A722E9D5-94FE-451A-991C-7F549C904A4B}" dt="2023-02-08T09:05:50.196" v="180"/>
          <ac:spMkLst>
            <pc:docMk/>
            <pc:sldMk cId="2066860698" sldId="291"/>
            <ac:spMk id="3" creationId="{D6D90E8B-1E49-4B1D-8E30-EFBA9BEDFFD6}"/>
          </ac:spMkLst>
        </pc:spChg>
        <pc:spChg chg="add mod">
          <ac:chgData name="Ben Norman" userId="989c96ec-d622-42c2-b2ce-e679af9985f3" providerId="ADAL" clId="{A722E9D5-94FE-451A-991C-7F549C904A4B}" dt="2023-02-08T09:02:31.135" v="91" actId="1036"/>
          <ac:spMkLst>
            <pc:docMk/>
            <pc:sldMk cId="2066860698" sldId="291"/>
            <ac:spMk id="4" creationId="{32D1579D-E92D-A896-82F0-B019D1BEAE1A}"/>
          </ac:spMkLst>
        </pc:spChg>
        <pc:picChg chg="mod modCrop">
          <ac:chgData name="Ben Norman" userId="989c96ec-d622-42c2-b2ce-e679af9985f3" providerId="ADAL" clId="{A722E9D5-94FE-451A-991C-7F549C904A4B}" dt="2023-02-08T09:02:04.364" v="81" actId="1076"/>
          <ac:picMkLst>
            <pc:docMk/>
            <pc:sldMk cId="2066860698" sldId="291"/>
            <ac:picMk id="7" creationId="{CCF1D3CA-8F41-382F-3B9A-713362D5C29E}"/>
          </ac:picMkLst>
        </pc:picChg>
      </pc:sldChg>
      <pc:sldChg chg="addSp delSp modSp add mod ord">
        <pc:chgData name="Ben Norman" userId="989c96ec-d622-42c2-b2ce-e679af9985f3" providerId="ADAL" clId="{A722E9D5-94FE-451A-991C-7F549C904A4B}" dt="2023-02-08T09:05:53.604" v="181"/>
        <pc:sldMkLst>
          <pc:docMk/>
          <pc:sldMk cId="3168897427" sldId="292"/>
        </pc:sldMkLst>
        <pc:spChg chg="mod">
          <ac:chgData name="Ben Norman" userId="989c96ec-d622-42c2-b2ce-e679af9985f3" providerId="ADAL" clId="{A722E9D5-94FE-451A-991C-7F549C904A4B}" dt="2023-02-08T09:05:53.604" v="181"/>
          <ac:spMkLst>
            <pc:docMk/>
            <pc:sldMk cId="3168897427" sldId="292"/>
            <ac:spMk id="3" creationId="{D6D90E8B-1E49-4B1D-8E30-EFBA9BEDFFD6}"/>
          </ac:spMkLst>
        </pc:spChg>
        <pc:spChg chg="add mod">
          <ac:chgData name="Ben Norman" userId="989c96ec-d622-42c2-b2ce-e679af9985f3" providerId="ADAL" clId="{A722E9D5-94FE-451A-991C-7F549C904A4B}" dt="2023-02-08T09:04:35.205" v="114" actId="14100"/>
          <ac:spMkLst>
            <pc:docMk/>
            <pc:sldMk cId="3168897427" sldId="292"/>
            <ac:spMk id="7" creationId="{E304BD4D-6DBC-FFF6-222A-514255844E86}"/>
          </ac:spMkLst>
        </pc:spChg>
        <pc:spChg chg="del">
          <ac:chgData name="Ben Norman" userId="989c96ec-d622-42c2-b2ce-e679af9985f3" providerId="ADAL" clId="{A722E9D5-94FE-451A-991C-7F549C904A4B}" dt="2023-02-08T09:03:37.337" v="97" actId="478"/>
          <ac:spMkLst>
            <pc:docMk/>
            <pc:sldMk cId="3168897427" sldId="292"/>
            <ac:spMk id="9" creationId="{95EC34E1-3A36-AD61-C9EA-D44F8C1D308D}"/>
          </ac:spMkLst>
        </pc:spChg>
        <pc:picChg chg="del">
          <ac:chgData name="Ben Norman" userId="989c96ec-d622-42c2-b2ce-e679af9985f3" providerId="ADAL" clId="{A722E9D5-94FE-451A-991C-7F549C904A4B}" dt="2023-02-08T09:03:35.499" v="95" actId="478"/>
          <ac:picMkLst>
            <pc:docMk/>
            <pc:sldMk cId="3168897427" sldId="292"/>
            <ac:picMk id="4" creationId="{DC42E257-01A6-2AB5-B96B-5E6B2544852F}"/>
          </ac:picMkLst>
        </pc:picChg>
        <pc:picChg chg="del">
          <ac:chgData name="Ben Norman" userId="989c96ec-d622-42c2-b2ce-e679af9985f3" providerId="ADAL" clId="{A722E9D5-94FE-451A-991C-7F549C904A4B}" dt="2023-02-08T09:03:36.149" v="96" actId="478"/>
          <ac:picMkLst>
            <pc:docMk/>
            <pc:sldMk cId="3168897427" sldId="292"/>
            <ac:picMk id="5" creationId="{B5692110-2A43-A596-A42B-236F1C535C66}"/>
          </ac:picMkLst>
        </pc:picChg>
        <pc:picChg chg="add mod modCrop">
          <ac:chgData name="Ben Norman" userId="989c96ec-d622-42c2-b2ce-e679af9985f3" providerId="ADAL" clId="{A722E9D5-94FE-451A-991C-7F549C904A4B}" dt="2023-02-08T09:04:19.339" v="110" actId="1076"/>
          <ac:picMkLst>
            <pc:docMk/>
            <pc:sldMk cId="3168897427" sldId="292"/>
            <ac:picMk id="6" creationId="{AB80FE07-B2B3-F721-E01F-484693EAB4A8}"/>
          </ac:picMkLst>
        </pc:picChg>
        <pc:picChg chg="add mod modCrop">
          <ac:chgData name="Ben Norman" userId="989c96ec-d622-42c2-b2ce-e679af9985f3" providerId="ADAL" clId="{A722E9D5-94FE-451A-991C-7F549C904A4B}" dt="2023-02-08T09:05:35.271" v="148" actId="1076"/>
          <ac:picMkLst>
            <pc:docMk/>
            <pc:sldMk cId="3168897427" sldId="292"/>
            <ac:picMk id="12" creationId="{2B5BA5A4-B08F-4CA8-EDA6-7286FBF1B5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335C8-5976-DF4D-84CE-23E49EC3AE7C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49C43-BA2E-C64C-8D16-FBEEB7C02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1"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E28BB7-F2F6-5BED-9FF6-42579C379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52" y="4879035"/>
            <a:ext cx="3467650" cy="1908625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11E51F5D-5DF5-2F73-5397-B34EB1CE0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487" y="770228"/>
            <a:ext cx="8248313" cy="1089797"/>
          </a:xfrm>
        </p:spPr>
        <p:txBody>
          <a:bodyPr/>
          <a:lstStyle>
            <a:lvl1pPr>
              <a:defRPr sz="7200">
                <a:solidFill>
                  <a:srgbClr val="38D2D5"/>
                </a:solidFill>
              </a:defRPr>
            </a:lvl1pPr>
          </a:lstStyle>
          <a:p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91657E5-A13D-387D-042A-340019086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1951038"/>
            <a:ext cx="6837861" cy="57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24A9B91-B0D1-EE4A-8ACD-CF16C85845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0754" y="3973480"/>
            <a:ext cx="2840620" cy="28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148FA3-9022-055B-8D7C-9E2C27E73AF5}"/>
              </a:ext>
            </a:extLst>
          </p:cNvPr>
          <p:cNvSpPr txBox="1"/>
          <p:nvPr userDrawn="1"/>
        </p:nvSpPr>
        <p:spPr>
          <a:xfrm>
            <a:off x="403763" y="674559"/>
            <a:ext cx="4811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D2D5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34AFE-5474-733D-E5DB-B93F62E9BF53}"/>
              </a:ext>
            </a:extLst>
          </p:cNvPr>
          <p:cNvSpPr txBox="1"/>
          <p:nvPr userDrawn="1"/>
        </p:nvSpPr>
        <p:spPr>
          <a:xfrm>
            <a:off x="438487" y="1890532"/>
            <a:ext cx="330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D2D5"/>
                </a:solidFill>
                <a:latin typeface="Century Gothic" panose="020B0502020202020204" pitchFamily="34" charset="0"/>
              </a:rPr>
              <a:t>Speechandlanguage.org.uk</a:t>
            </a:r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422ADF-7E25-BD62-4D4A-FBBB6D9BB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52" y="4867788"/>
            <a:ext cx="3467650" cy="19086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F907F8-DA95-E248-0D74-CB5DF6EB0CBE}"/>
              </a:ext>
            </a:extLst>
          </p:cNvPr>
          <p:cNvSpPr txBox="1"/>
          <p:nvPr userDrawn="1"/>
        </p:nvSpPr>
        <p:spPr>
          <a:xfrm>
            <a:off x="427512" y="2390588"/>
            <a:ext cx="2840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Follow us @SpeechAndLangUK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text, monitor, screen&#10;&#10;Description automatically generated">
            <a:extLst>
              <a:ext uri="{FF2B5EF4-FFF2-40B4-BE49-F238E27FC236}">
                <a16:creationId xmlns:a16="http://schemas.microsoft.com/office/drawing/2014/main" id="{2C21D59C-983F-BDF6-E026-7A69DC054B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0034" y="4688133"/>
            <a:ext cx="2002669" cy="200266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277998E-9B98-1D0F-F7D8-5402CBA3C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8961" y="4643587"/>
            <a:ext cx="2103387" cy="2103387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CA099E3B-92B8-13E2-051C-AA2C855EF6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8559" y="4744306"/>
            <a:ext cx="2002668" cy="2002668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0D62DB00-AC02-1EB2-5A39-78F3758CE4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34395" y="3129261"/>
            <a:ext cx="1955215" cy="195521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999EBC3B-E45E-4CBC-44FE-D0775F1F5D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50444" y="2787624"/>
            <a:ext cx="300382" cy="30038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6576A4E9-2C88-354B-04AD-292CCBAC78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8028" y="2764096"/>
            <a:ext cx="347438" cy="347438"/>
          </a:xfrm>
          <a:prstGeom prst="rect">
            <a:avLst/>
          </a:prstGeom>
        </p:spPr>
      </p:pic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A1579733-4BCA-F36A-C2DD-219B788A3F4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95804" y="2746370"/>
            <a:ext cx="382891" cy="382891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B6CD8CA-5DDE-0AF8-8042-8E90E0CA2B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94169" y="2761648"/>
            <a:ext cx="352334" cy="3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B096-9898-71CA-C47D-69CDB2786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D0B23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BB77A6-7029-BAE6-40AF-02CD88032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24297"/>
            <a:ext cx="10896600" cy="522514"/>
          </a:xfrm>
        </p:spPr>
        <p:txBody>
          <a:bodyPr/>
          <a:lstStyle>
            <a:lvl1pPr>
              <a:defRPr>
                <a:solidFill>
                  <a:srgbClr val="0D0B23"/>
                </a:solidFill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00A6AD1-64A6-89A3-A2B7-8372F8EAFE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377349"/>
            <a:ext cx="10896600" cy="3514725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051820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3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3F1431-1254-F389-D11F-ADBADEE1FB08}"/>
              </a:ext>
            </a:extLst>
          </p:cNvPr>
          <p:cNvSpPr/>
          <p:nvPr userDrawn="1"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BB5DCC1-5BAA-B3EE-55D8-553BA92FD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83" y="4904284"/>
            <a:ext cx="3485682" cy="1918550"/>
          </a:xfrm>
          <a:prstGeom prst="rect">
            <a:avLst/>
          </a:prstGeom>
        </p:spPr>
      </p:pic>
      <p:sp>
        <p:nvSpPr>
          <p:cNvPr id="5" name="Title 20">
            <a:extLst>
              <a:ext uri="{FF2B5EF4-FFF2-40B4-BE49-F238E27FC236}">
                <a16:creationId xmlns:a16="http://schemas.microsoft.com/office/drawing/2014/main" id="{3AF22AB4-89BE-FD7F-1A87-177E76E84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487" y="770228"/>
            <a:ext cx="8052370" cy="1089797"/>
          </a:xfrm>
        </p:spPr>
        <p:txBody>
          <a:bodyPr/>
          <a:lstStyle>
            <a:lvl1pPr>
              <a:defRPr sz="7200">
                <a:solidFill>
                  <a:srgbClr val="0D0B23"/>
                </a:solidFill>
              </a:defRPr>
            </a:lvl1pPr>
          </a:lstStyle>
          <a:p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C34A62E3-1F0C-DB33-A601-A9C6A5910E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1951038"/>
            <a:ext cx="6837861" cy="57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D0B2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83753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BlueWithHighlightPanel"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E8411E-176F-3327-1F4D-ADF9881FCD75}"/>
              </a:ext>
            </a:extLst>
          </p:cNvPr>
          <p:cNvSpPr/>
          <p:nvPr userDrawn="1"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593B9D-CD40-4A99-4C96-E86C60179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52" y="4939870"/>
            <a:ext cx="3467650" cy="1908625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2657AFFD-3718-DD63-53B4-C1D7AA4330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493" y="1385981"/>
            <a:ext cx="3622761" cy="30815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Lorem ipsum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dolor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adipiscing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elit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Suspendisse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sodales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risus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hendrerit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semper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fringilla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mollis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venenatis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Donec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volutpat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ipsum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Cras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sapien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faucibus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erat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pulvinar et.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blandit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laoreet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Aenean non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orci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eros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dignissim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Integer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mattis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Aliquam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interdum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Pellentesque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habitant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morbi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senectus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netus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malesuada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fames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egestas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Maecenas non cursus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purus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</a:t>
            </a:r>
            <a:endParaRPr lang="en-US" sz="1200" dirty="0">
              <a:solidFill>
                <a:srgbClr val="DCDCD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B1375422-B8D4-DA8C-6476-509D14BC1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93" y="539803"/>
            <a:ext cx="6837861" cy="57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565963F9-121D-E01D-4858-2C541C7B2D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364" y="1385981"/>
            <a:ext cx="3622761" cy="30815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Lorem ipsum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dolor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adipiscing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elit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Suspendisse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sodales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risus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hendrerit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semper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fringilla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mollis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venenatis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Donec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volutpat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ipsum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Cras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sapien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faucibus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erat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pulvinar et.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blandit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laoreet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Aenean non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orci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eros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dignissim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Integer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mattis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Aliquam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interdum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Pellentesque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habitant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morbi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senectus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netus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malesuada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fames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egestas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Maecenas non cursus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purus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</a:t>
            </a:r>
            <a:endParaRPr lang="en-US" sz="1200" dirty="0">
              <a:solidFill>
                <a:srgbClr val="DCDCDC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B7867F74-BB00-77F7-0DF3-4E8247CFD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35830" y="539802"/>
            <a:ext cx="2218731" cy="57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0D0B2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Highlight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4939E0B-51EE-B8F1-1ED6-E614A9A30C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36100" y="1385888"/>
            <a:ext cx="2398713" cy="37734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Highlight text here</a:t>
            </a:r>
          </a:p>
        </p:txBody>
      </p:sp>
    </p:spTree>
    <p:extLst>
      <p:ext uri="{BB962C8B-B14F-4D97-AF65-F5344CB8AC3E}">
        <p14:creationId xmlns:p14="http://schemas.microsoft.com/office/powerpoint/2010/main" val="34377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TurquoisePanel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7DBE11-E834-40A7-C592-5AA198C488A8}"/>
              </a:ext>
            </a:extLst>
          </p:cNvPr>
          <p:cNvSpPr/>
          <p:nvPr userDrawn="1"/>
        </p:nvSpPr>
        <p:spPr>
          <a:xfrm>
            <a:off x="1" y="0"/>
            <a:ext cx="1744394" cy="6858000"/>
          </a:xfrm>
          <a:prstGeom prst="rect">
            <a:avLst/>
          </a:prstGeom>
          <a:solidFill>
            <a:srgbClr val="38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85CAFB6-E8BD-C923-38EE-6602EB613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3621" y="4912470"/>
            <a:ext cx="3485682" cy="19185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341518-CFA4-CA14-B841-B32B08A7A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2011" y="487064"/>
            <a:ext cx="4806950" cy="7408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F45DF3-85B5-5E53-735B-B158CB1574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2500" y="3030538"/>
            <a:ext cx="7261225" cy="4964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B5F03AE-9F48-6DC9-F99A-4B3BDCC581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2500" y="1323975"/>
            <a:ext cx="7870825" cy="160655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D0B2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7CAD6E0-621F-9358-88EA-066EE6F9D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500" y="3591815"/>
            <a:ext cx="7870825" cy="160655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D0B2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6626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BlueWithAssets"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29DE99-0ACB-DE9C-F748-31783D429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52" y="4867788"/>
            <a:ext cx="3467650" cy="190862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746A8D1-D7F1-726B-1D27-6051E28084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574676"/>
            <a:ext cx="9209088" cy="6401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03E83EB0-470C-B627-6F38-4BCCB4D4F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93" y="1385981"/>
            <a:ext cx="9414060" cy="30815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Lorem ipsum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dolor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adipiscing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elit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Suspendisse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sodales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risus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hendrerit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semper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fringilla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mollis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venenatis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Donec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volutpat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ipsum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Cras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sapien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faucibus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erat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pulvinar et.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blandit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laoreet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Aenean non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orci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eros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dignissim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Integer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mattis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Aliquam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interdum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Pellentesque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habitant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morbi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senectus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netus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malesuada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fames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egestas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Maecenas non cursus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purus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</a:t>
            </a:r>
            <a:endParaRPr lang="en-US" sz="1200" dirty="0">
              <a:solidFill>
                <a:srgbClr val="DCDCD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monitor, screen&#10;&#10;Description automatically generated">
            <a:extLst>
              <a:ext uri="{FF2B5EF4-FFF2-40B4-BE49-F238E27FC236}">
                <a16:creationId xmlns:a16="http://schemas.microsoft.com/office/drawing/2014/main" id="{8D95FEBB-D5B4-F42E-8675-D3A847C97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9156" y="4564463"/>
            <a:ext cx="2002669" cy="200266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AA95201-F280-2A90-EC3A-4AB1665973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2029" y="4564463"/>
            <a:ext cx="2103387" cy="2103387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15937B69-D617-95C1-A9B3-4B90BA25E5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43932" y="3097427"/>
            <a:ext cx="2002668" cy="20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0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">
    <p:bg>
      <p:bgPr>
        <a:solidFill>
          <a:srgbClr val="38D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E922-18EB-1274-BF26-6B7E1250A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954" y="431073"/>
            <a:ext cx="10739846" cy="1990578"/>
          </a:xfrm>
        </p:spPr>
        <p:txBody>
          <a:bodyPr/>
          <a:lstStyle>
            <a:lvl1pPr>
              <a:defRPr sz="6600"/>
            </a:lvl1pPr>
          </a:lstStyle>
          <a:p>
            <a:r>
              <a:rPr lang="en-GB" dirty="0"/>
              <a:t>Chapter heading</a:t>
            </a:r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791350-8500-9814-F5A9-CB9BAB8EC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5455" y="4839286"/>
            <a:ext cx="3616545" cy="19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DarkBluePanel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7DBE11-E834-40A7-C592-5AA198C488A8}"/>
              </a:ext>
            </a:extLst>
          </p:cNvPr>
          <p:cNvSpPr/>
          <p:nvPr userDrawn="1"/>
        </p:nvSpPr>
        <p:spPr>
          <a:xfrm>
            <a:off x="1" y="0"/>
            <a:ext cx="1744394" cy="6858000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85CAFB6-E8BD-C923-38EE-6602EB613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3621" y="4912470"/>
            <a:ext cx="3485682" cy="19185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341518-CFA4-CA14-B841-B32B08A7A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2011" y="487064"/>
            <a:ext cx="4806950" cy="7408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F45DF3-85B5-5E53-735B-B158CB1574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2500" y="3030538"/>
            <a:ext cx="7261225" cy="4964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FC0DBC6F-5F08-2D8F-A027-D671CF832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2500" y="1323975"/>
            <a:ext cx="7870825" cy="160655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D0B2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423F47C-ED78-C552-12C0-3197B641AA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500" y="3546657"/>
            <a:ext cx="7870825" cy="176720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D0B2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9328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DEBCA-9322-42C5-E492-4AE28EF3A1C4}"/>
              </a:ext>
            </a:extLst>
          </p:cNvPr>
          <p:cNvSpPr/>
          <p:nvPr userDrawn="1"/>
        </p:nvSpPr>
        <p:spPr>
          <a:xfrm>
            <a:off x="0" y="0"/>
            <a:ext cx="4631377" cy="6858000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CF6411-E85B-3D7E-257F-B30FF754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52" y="4867788"/>
            <a:ext cx="3467650" cy="1908625"/>
          </a:xfrm>
          <a:prstGeom prst="rect">
            <a:avLst/>
          </a:prstGeom>
        </p:spPr>
      </p:pic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26338657-0102-8AEE-1029-DCB9AAD1B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493" y="1385981"/>
            <a:ext cx="3622761" cy="30815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Lorem ipsum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dolor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adipiscing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elit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Suspendisse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sodales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risus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hendrerit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semper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fringilla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mollis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venenatis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Donec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volutpat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consectetur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ipsum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commodo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Cras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sapien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faucibus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erat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pulvinar et. Nunc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blandit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laoreet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Aenean non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orci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congue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eros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facilisis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dignissim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Integer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viverra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augue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in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mattis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Aliquam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sit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amet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interdum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quam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Pellentesque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habitant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morbi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tristique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senectus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netus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et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malesuada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fames ac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turpis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egestas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 Maecenas non cursus </a:t>
            </a:r>
            <a:r>
              <a:rPr lang="en-GB" sz="1400" dirty="0" err="1">
                <a:solidFill>
                  <a:srgbClr val="DCDCDC"/>
                </a:solidFill>
                <a:latin typeface="Century Gothic" panose="020B0502020202020204" pitchFamily="34" charset="0"/>
              </a:rPr>
              <a:t>purus</a:t>
            </a:r>
            <a:r>
              <a:rPr lang="en-GB" sz="1400" dirty="0">
                <a:solidFill>
                  <a:srgbClr val="DCDCDC"/>
                </a:solidFill>
                <a:latin typeface="Century Gothic" panose="020B0502020202020204" pitchFamily="34" charset="0"/>
              </a:rPr>
              <a:t>.</a:t>
            </a:r>
            <a:endParaRPr lang="en-US" sz="1200" dirty="0">
              <a:solidFill>
                <a:srgbClr val="DCDCD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2EEEAB27-60B7-BDD0-9B49-84769A1090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93" y="539803"/>
            <a:ext cx="3622761" cy="57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2B578C-720E-9D6B-8E48-9A00F1EB9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0738" y="0"/>
            <a:ext cx="75612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DEBCA-9322-42C5-E492-4AE28EF3A1C4}"/>
              </a:ext>
            </a:extLst>
          </p:cNvPr>
          <p:cNvSpPr/>
          <p:nvPr userDrawn="1"/>
        </p:nvSpPr>
        <p:spPr>
          <a:xfrm>
            <a:off x="7560623" y="0"/>
            <a:ext cx="4631377" cy="6858000"/>
          </a:xfrm>
          <a:prstGeom prst="rect">
            <a:avLst/>
          </a:prstGeom>
          <a:solidFill>
            <a:srgbClr val="38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2B578C-720E-9D6B-8E48-9A00F1EB9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561262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9CC0A-39AE-10CF-3BA7-F9DF06E48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5455" y="4839286"/>
            <a:ext cx="3616545" cy="1990578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A2E95D6-6354-298B-5A81-4290270E88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7709" y="487064"/>
            <a:ext cx="3720993" cy="7408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187BA6-6E1A-4D98-72DB-5A72A245B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7975" y="1382713"/>
            <a:ext cx="3994150" cy="3622675"/>
          </a:xfrm>
        </p:spPr>
        <p:txBody>
          <a:bodyPr>
            <a:normAutofit/>
          </a:bodyPr>
          <a:lstStyle>
            <a:lvl1pPr>
              <a:defRPr sz="1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9719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86DD8-5E44-FEB5-5302-C92AEEEB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0891"/>
            <a:ext cx="10896600" cy="1123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0889D-ED46-31D0-7B6D-B1297B853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89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6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70" r:id="rId8"/>
    <p:sldLayoutId id="2147483672" r:id="rId9"/>
    <p:sldLayoutId id="2147483673" r:id="rId10"/>
    <p:sldLayoutId id="2147483650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D0B23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D0B23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D0B23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D0B23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D0B23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D0B23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jpeg"/><Relationship Id="rId7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EBE2D4-BED1-159E-42C3-516CDFEBF038}"/>
              </a:ext>
            </a:extLst>
          </p:cNvPr>
          <p:cNvSpPr txBox="1"/>
          <p:nvPr/>
        </p:nvSpPr>
        <p:spPr>
          <a:xfrm>
            <a:off x="403762" y="470367"/>
            <a:ext cx="67808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8D2D5"/>
                </a:solidFill>
                <a:latin typeface="Century Gothic" panose="020B0502020202020204" pitchFamily="34" charset="0"/>
              </a:rPr>
              <a:t>Dawn House School KS4/5 Options for 2024-25</a:t>
            </a:r>
            <a:endParaRPr lang="en-US" sz="7200" b="1" dirty="0">
              <a:solidFill>
                <a:srgbClr val="38D2D5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142C9-4DC6-E7B8-1A3E-1C7495B13F32}"/>
              </a:ext>
            </a:extLst>
          </p:cNvPr>
          <p:cNvSpPr txBox="1"/>
          <p:nvPr/>
        </p:nvSpPr>
        <p:spPr>
          <a:xfrm>
            <a:off x="451969" y="2858372"/>
            <a:ext cx="486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…offering a range of exciting opportunities for all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EFB3A14-56C8-5429-E4D5-ACC39140A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44" y="4953406"/>
            <a:ext cx="300382" cy="300382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81336C30-706C-1091-9A57-E1CC0A7F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28" y="4929878"/>
            <a:ext cx="347438" cy="347438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96ADA1E6-5C75-D124-1355-A6CF4EB4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804" y="4912152"/>
            <a:ext cx="382891" cy="38289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84E2D34-987E-F2E2-3D66-FFFBDB7EA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69" y="4927430"/>
            <a:ext cx="352334" cy="3523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507572-88DF-C662-94F5-B478FE8C9F9E}"/>
              </a:ext>
            </a:extLst>
          </p:cNvPr>
          <p:cNvSpPr txBox="1"/>
          <p:nvPr/>
        </p:nvSpPr>
        <p:spPr>
          <a:xfrm>
            <a:off x="438487" y="3989497"/>
            <a:ext cx="330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D2D5"/>
                </a:solidFill>
                <a:latin typeface="Century Gothic" panose="020B0502020202020204" pitchFamily="34" charset="0"/>
              </a:rPr>
              <a:t>speechandlanguage.org.uk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74DC0-D7C3-115B-1E87-DFB997ADD760}"/>
              </a:ext>
            </a:extLst>
          </p:cNvPr>
          <p:cNvSpPr txBox="1"/>
          <p:nvPr/>
        </p:nvSpPr>
        <p:spPr>
          <a:xfrm>
            <a:off x="427512" y="4407732"/>
            <a:ext cx="2840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Follow us @SpeechAndLangUK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3D539-CFDB-AD86-85B8-C498C1B5AF5E}"/>
              </a:ext>
            </a:extLst>
          </p:cNvPr>
          <p:cNvSpPr/>
          <p:nvPr/>
        </p:nvSpPr>
        <p:spPr>
          <a:xfrm>
            <a:off x="7467530" y="-1"/>
            <a:ext cx="472446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9039-5BB4-60B9-A6EC-D25247FC512A}"/>
              </a:ext>
            </a:extLst>
          </p:cNvPr>
          <p:cNvSpPr/>
          <p:nvPr/>
        </p:nvSpPr>
        <p:spPr>
          <a:xfrm>
            <a:off x="5690586" y="6303146"/>
            <a:ext cx="6501413" cy="56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1471F5-B13E-DAB7-5B94-A23AF89A1D32}"/>
              </a:ext>
            </a:extLst>
          </p:cNvPr>
          <p:cNvSpPr/>
          <p:nvPr/>
        </p:nvSpPr>
        <p:spPr>
          <a:xfrm>
            <a:off x="5940640" y="5295043"/>
            <a:ext cx="6124113" cy="108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005FB-6502-A4FE-49DF-803F59598EA9}"/>
              </a:ext>
            </a:extLst>
          </p:cNvPr>
          <p:cNvSpPr/>
          <p:nvPr/>
        </p:nvSpPr>
        <p:spPr>
          <a:xfrm rot="6252374">
            <a:off x="4980171" y="1594546"/>
            <a:ext cx="6124113" cy="269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E9C74-29C6-7073-4687-73F7C48B40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/>
        </p:blipFill>
        <p:spPr>
          <a:xfrm>
            <a:off x="6705879" y="186800"/>
            <a:ext cx="5260574" cy="31291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814282-BB37-53BA-2EA3-707B1D0B49FA}"/>
              </a:ext>
            </a:extLst>
          </p:cNvPr>
          <p:cNvSpPr/>
          <p:nvPr/>
        </p:nvSpPr>
        <p:spPr>
          <a:xfrm>
            <a:off x="6653811" y="4437"/>
            <a:ext cx="688022" cy="619624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8CA50-C2A5-DD75-4FE2-948A94512908}"/>
              </a:ext>
            </a:extLst>
          </p:cNvPr>
          <p:cNvSpPr/>
          <p:nvPr/>
        </p:nvSpPr>
        <p:spPr>
          <a:xfrm>
            <a:off x="6617347" y="470367"/>
            <a:ext cx="430570" cy="1278912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9ED019-7009-8E26-793C-DB62EA89D9D1}"/>
              </a:ext>
            </a:extLst>
          </p:cNvPr>
          <p:cNvSpPr/>
          <p:nvPr/>
        </p:nvSpPr>
        <p:spPr>
          <a:xfrm>
            <a:off x="6540208" y="837252"/>
            <a:ext cx="430570" cy="1278912"/>
          </a:xfrm>
          <a:prstGeom prst="rect">
            <a:avLst/>
          </a:prstGeom>
          <a:solidFill>
            <a:srgbClr val="0D0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709498-9C00-B2E4-120C-75BF913C4463}"/>
              </a:ext>
            </a:extLst>
          </p:cNvPr>
          <p:cNvSpPr/>
          <p:nvPr/>
        </p:nvSpPr>
        <p:spPr>
          <a:xfrm rot="17035659">
            <a:off x="2889857" y="3205143"/>
            <a:ext cx="7300702" cy="289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8920F-4FE8-BD74-665C-C21AF10E3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371" y="3498361"/>
            <a:ext cx="1598699" cy="1953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6B81BF-223A-266B-281E-9475D5C55806}"/>
              </a:ext>
            </a:extLst>
          </p:cNvPr>
          <p:cNvSpPr txBox="1"/>
          <p:nvPr/>
        </p:nvSpPr>
        <p:spPr>
          <a:xfrm>
            <a:off x="6520763" y="4064063"/>
            <a:ext cx="357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62F6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“Working towards </a:t>
            </a:r>
          </a:p>
          <a:p>
            <a:pPr algn="ctr"/>
            <a:r>
              <a:rPr lang="en-GB" sz="2800" b="1" dirty="0">
                <a:solidFill>
                  <a:srgbClr val="262F6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successful futures”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357F89-DE16-2EEE-5AE3-5064F6F591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75936" r="21333" b="12232"/>
          <a:stretch/>
        </p:blipFill>
        <p:spPr>
          <a:xfrm>
            <a:off x="6683582" y="5644259"/>
            <a:ext cx="4515420" cy="10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9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68155E-AC30-EA5F-0949-1B2117F0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90258" y="286358"/>
            <a:ext cx="2743729" cy="18282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F59C0-007C-90EE-6250-A488CF340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301686"/>
            <a:ext cx="2751707" cy="2059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58F39A-142A-FBEC-D2F1-1B1206AD5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76949" y="4506565"/>
            <a:ext cx="2743729" cy="1984901"/>
          </a:xfrm>
          <a:prstGeom prst="rect">
            <a:avLst/>
          </a:prstGeom>
        </p:spPr>
      </p:pic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EEC261-B7EB-37FE-C549-83F307D1BC57}"/>
              </a:ext>
            </a:extLst>
          </p:cNvPr>
          <p:cNvSpPr txBox="1"/>
          <p:nvPr/>
        </p:nvSpPr>
        <p:spPr>
          <a:xfrm>
            <a:off x="285225" y="359113"/>
            <a:ext cx="8406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 Steps: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Please complete the options sheet and return to school as soon as possible. For each option block identify a 1st and 2nd choice option.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would like further clarification, please do not hesitate to get in touch with school and we will discuss this in further detail.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This is a very exciting time where you get to choose the subjects you are passionate about. Be excited, you are lucky to have such a diverse selection of subjects on offer to you!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We will now move into the Sports Hall and offer you the opportunity to view pupils work and speak to the teachers about the course  they’re offering</a:t>
            </a:r>
          </a:p>
        </p:txBody>
      </p:sp>
    </p:spTree>
    <p:extLst>
      <p:ext uri="{BB962C8B-B14F-4D97-AF65-F5344CB8AC3E}">
        <p14:creationId xmlns:p14="http://schemas.microsoft.com/office/powerpoint/2010/main" val="341603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86C40-C5B8-54DF-1692-97D63209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716" y="501640"/>
            <a:ext cx="1598699" cy="1953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EBE69E-8DAB-2995-BD50-F3C2E2B37745}"/>
              </a:ext>
            </a:extLst>
          </p:cNvPr>
          <p:cNvSpPr txBox="1"/>
          <p:nvPr/>
        </p:nvSpPr>
        <p:spPr>
          <a:xfrm>
            <a:off x="3297371" y="2767280"/>
            <a:ext cx="5597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“Working towards 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successful futures”</a:t>
            </a:r>
          </a:p>
        </p:txBody>
      </p:sp>
    </p:spTree>
    <p:extLst>
      <p:ext uri="{BB962C8B-B14F-4D97-AF65-F5344CB8AC3E}">
        <p14:creationId xmlns:p14="http://schemas.microsoft.com/office/powerpoint/2010/main" val="224943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12896-4958-452A-396D-03F7F0FE8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95403"/>
            <a:ext cx="2751707" cy="1843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61876-387A-3B9A-505F-6FFC78BBD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90257" y="2303485"/>
            <a:ext cx="2743729" cy="2046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BDA6B-9DB9-342A-F49B-20978EC9D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78209" y="4505821"/>
            <a:ext cx="2743729" cy="1976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03050-9F2A-CD9A-A89E-23D15A558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014" y="247713"/>
            <a:ext cx="2491631" cy="165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E7C57-9921-42B0-28BC-D7B6650617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042" y="2100532"/>
            <a:ext cx="2923141" cy="1644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6FC34-98F3-13E2-4F1D-E1090A0DBE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8509" y="247713"/>
            <a:ext cx="2918820" cy="1644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964E7-2982-0337-2FCB-8587D05542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6041" y="3943091"/>
            <a:ext cx="2923142" cy="1644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9427E-F392-B384-4643-8F162ABBF4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3" y="262871"/>
            <a:ext cx="2464477" cy="1644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28AB6B-4E0A-9ED3-E520-B52AAE4AF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73" y="2174850"/>
            <a:ext cx="2464477" cy="1495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2E9A7A-CC7F-E7B2-398F-BF381CBC2B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673" y="3846646"/>
            <a:ext cx="2351290" cy="1773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49470C-8597-06C2-4959-7984AB7F0A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8014" y="3893689"/>
            <a:ext cx="2551616" cy="1701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3E311A-F2F5-DDC7-D3B2-E32AC976F8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2995" y="2072194"/>
            <a:ext cx="1589201" cy="15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68155E-AC30-EA5F-0949-1B2117F0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90258" y="286358"/>
            <a:ext cx="2743729" cy="18282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F59C0-007C-90EE-6250-A488CF340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301686"/>
            <a:ext cx="2751707" cy="2059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58F39A-142A-FBEC-D2F1-1B1206AD5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76949" y="4506565"/>
            <a:ext cx="2743729" cy="1984901"/>
          </a:xfrm>
          <a:prstGeom prst="rect">
            <a:avLst/>
          </a:prstGeom>
        </p:spPr>
      </p:pic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D4BF6-BF4C-012D-D919-9466F612BBFF}"/>
              </a:ext>
            </a:extLst>
          </p:cNvPr>
          <p:cNvSpPr txBox="1"/>
          <p:nvPr/>
        </p:nvSpPr>
        <p:spPr>
          <a:xfrm>
            <a:off x="484323" y="107443"/>
            <a:ext cx="8231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Selecting your Options: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63835-CDC4-7C1C-BA01-456E482A8D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833" b="26861"/>
          <a:stretch/>
        </p:blipFill>
        <p:spPr>
          <a:xfrm>
            <a:off x="710024" y="939063"/>
            <a:ext cx="7608352" cy="43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5EC34E1-3A36-AD61-C9EA-D44F8C1D308D}"/>
              </a:ext>
            </a:extLst>
          </p:cNvPr>
          <p:cNvSpPr txBox="1"/>
          <p:nvPr/>
        </p:nvSpPr>
        <p:spPr>
          <a:xfrm>
            <a:off x="295895" y="191333"/>
            <a:ext cx="84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Options at Dawn House School: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F0898-6E84-A31E-4589-42880725C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81" y="271125"/>
            <a:ext cx="2751706" cy="1843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2BD2A-34D5-0AE7-14DD-2B4FC9C9B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82280" y="2301686"/>
            <a:ext cx="2743729" cy="2018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FCF6C-27B4-EEDD-41A6-5022D3136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/>
          <a:stretch/>
        </p:blipFill>
        <p:spPr>
          <a:xfrm>
            <a:off x="9282281" y="4507648"/>
            <a:ext cx="2743729" cy="1983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F6A8B7-6A6F-6ACA-F0F8-EDD225CE737D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7B67C2-8C56-659F-3855-DBDC8E457B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A4DE8B-3886-8CD9-98E6-4B3228092026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349F0-10C5-C3A4-1102-573441B34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9CADD1-E3B0-2D11-27A5-53B7B33249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04C9D-67C5-8B26-6FBF-D6A974696D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02" t="39596" r="22121" b="24040"/>
          <a:stretch/>
        </p:blipFill>
        <p:spPr>
          <a:xfrm>
            <a:off x="486368" y="1147140"/>
            <a:ext cx="8048285" cy="34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0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F0898-6E84-A31E-4589-42880725C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81" y="271125"/>
            <a:ext cx="2751706" cy="1843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2BD2A-34D5-0AE7-14DD-2B4FC9C9B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82280" y="2301686"/>
            <a:ext cx="2743729" cy="2018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FCF6C-27B4-EEDD-41A6-5022D3136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/>
          <a:stretch/>
        </p:blipFill>
        <p:spPr>
          <a:xfrm>
            <a:off x="9282281" y="4507648"/>
            <a:ext cx="2743729" cy="1983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F6A8B7-6A6F-6ACA-F0F8-EDD225CE737D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7B67C2-8C56-659F-3855-DBDC8E457B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A4DE8B-3886-8CD9-98E6-4B3228092026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349F0-10C5-C3A4-1102-573441B34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9CADD1-E3B0-2D11-27A5-53B7B33249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1026" name="Picture 2" descr="What is an HND? Higher National Diplomas Explained">
            <a:extLst>
              <a:ext uri="{FF2B5EF4-FFF2-40B4-BE49-F238E27FC236}">
                <a16:creationId xmlns:a16="http://schemas.microsoft.com/office/drawing/2014/main" id="{3653BFF8-AAD8-A59D-5D45-5AA37C3C8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9"/>
          <a:stretch/>
        </p:blipFill>
        <p:spPr bwMode="auto">
          <a:xfrm>
            <a:off x="523453" y="1438565"/>
            <a:ext cx="8069386" cy="374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at is an HND? Higher National Diplomas Explained">
            <a:extLst>
              <a:ext uri="{FF2B5EF4-FFF2-40B4-BE49-F238E27FC236}">
                <a16:creationId xmlns:a16="http://schemas.microsoft.com/office/drawing/2014/main" id="{D2C01F92-EDE7-BB5A-DD65-FE33E12B1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" b="89125"/>
          <a:stretch/>
        </p:blipFill>
        <p:spPr bwMode="auto">
          <a:xfrm>
            <a:off x="523453" y="443355"/>
            <a:ext cx="8069386" cy="9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57FD12-4D56-759D-F7C2-29FD43520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81" y="271125"/>
            <a:ext cx="2751706" cy="1843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2083C-9AB4-6B3C-498D-79FB3C0FA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82280" y="2301686"/>
            <a:ext cx="2743729" cy="2018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9598C-8A55-759B-0162-7F5C2BDE5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/>
          <a:stretch/>
        </p:blipFill>
        <p:spPr>
          <a:xfrm>
            <a:off x="9282281" y="4507648"/>
            <a:ext cx="2743729" cy="1983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0B901-5AA8-024C-77EF-1FCD05F7560E}"/>
              </a:ext>
            </a:extLst>
          </p:cNvPr>
          <p:cNvSpPr txBox="1"/>
          <p:nvPr/>
        </p:nvSpPr>
        <p:spPr>
          <a:xfrm>
            <a:off x="295895" y="191333"/>
            <a:ext cx="84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Option Block 1 - Monday Afternoon: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DA2E7-3CEB-0B8D-AAEF-AE44737AD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18" t="25590" r="70682" b="22188"/>
          <a:stretch/>
        </p:blipFill>
        <p:spPr>
          <a:xfrm>
            <a:off x="3411996" y="926186"/>
            <a:ext cx="1975153" cy="35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12896-4958-452A-396D-03F7F0FE8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95403"/>
            <a:ext cx="2751707" cy="1843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61876-387A-3B9A-505F-6FFC78BBD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90257" y="2303485"/>
            <a:ext cx="2743729" cy="2046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BDA6B-9DB9-342A-F49B-20978EC9D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78209" y="4505821"/>
            <a:ext cx="2743729" cy="1976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72C70-F0F3-1AAF-7B81-51102B8A59D7}"/>
              </a:ext>
            </a:extLst>
          </p:cNvPr>
          <p:cNvSpPr txBox="1"/>
          <p:nvPr/>
        </p:nvSpPr>
        <p:spPr>
          <a:xfrm>
            <a:off x="295895" y="191333"/>
            <a:ext cx="84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Option Block 2 - Tuesday Afternoon: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3E7BC-C926-A982-525D-7448BB5820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568" t="38705" r="46769" b="24013"/>
          <a:stretch/>
        </p:blipFill>
        <p:spPr>
          <a:xfrm>
            <a:off x="2808934" y="878148"/>
            <a:ext cx="2592280" cy="42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12896-4958-452A-396D-03F7F0FE8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95403"/>
            <a:ext cx="2751707" cy="1843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61876-387A-3B9A-505F-6FFC78BBD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90257" y="2303485"/>
            <a:ext cx="2743729" cy="2046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BDA6B-9DB9-342A-F49B-20978EC9D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78209" y="4505821"/>
            <a:ext cx="2743729" cy="1976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72C70-F0F3-1AAF-7B81-51102B8A59D7}"/>
              </a:ext>
            </a:extLst>
          </p:cNvPr>
          <p:cNvSpPr txBox="1"/>
          <p:nvPr/>
        </p:nvSpPr>
        <p:spPr>
          <a:xfrm>
            <a:off x="295895" y="191333"/>
            <a:ext cx="84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Option Block 3 - Thursday Afternoon: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2D51F-832D-4C96-62C9-41E089AE5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45" t="25372" r="34658" b="22238"/>
          <a:stretch/>
        </p:blipFill>
        <p:spPr>
          <a:xfrm>
            <a:off x="3168683" y="878148"/>
            <a:ext cx="2450452" cy="41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2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759D30-F5AB-416C-24BA-3C6C52C65576}"/>
              </a:ext>
            </a:extLst>
          </p:cNvPr>
          <p:cNvSpPr/>
          <p:nvPr/>
        </p:nvSpPr>
        <p:spPr>
          <a:xfrm>
            <a:off x="0" y="5699464"/>
            <a:ext cx="9215021" cy="115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636C9-1BAF-3A1F-D48D-24CFAA8B4C48}"/>
              </a:ext>
            </a:extLst>
          </p:cNvPr>
          <p:cNvSpPr/>
          <p:nvPr/>
        </p:nvSpPr>
        <p:spPr>
          <a:xfrm>
            <a:off x="9116291" y="0"/>
            <a:ext cx="30757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CDCDC"/>
              </a:solidFill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7F3FFF-BE04-BB5D-659C-A49DE4F6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8" b="17918"/>
          <a:stretch/>
        </p:blipFill>
        <p:spPr>
          <a:xfrm>
            <a:off x="-8878" y="5805881"/>
            <a:ext cx="2685103" cy="94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69CBB1-9F24-FBEB-6AD9-0211E2B18EC4}"/>
              </a:ext>
            </a:extLst>
          </p:cNvPr>
          <p:cNvSpPr txBox="1"/>
          <p:nvPr/>
        </p:nvSpPr>
        <p:spPr>
          <a:xfrm>
            <a:off x="3411996" y="5864519"/>
            <a:ext cx="196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62F6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“Working towards successful futures”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3AAB2-D3C7-E66A-045C-F51B274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75" y="5800046"/>
            <a:ext cx="780633" cy="95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7698FB-14F9-8CA1-CB43-D662CECD6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5936" r="21333" b="12232"/>
          <a:stretch/>
        </p:blipFill>
        <p:spPr>
          <a:xfrm>
            <a:off x="5401214" y="5863059"/>
            <a:ext cx="3566713" cy="82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12896-4958-452A-396D-03F7F0FE8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/>
        </p:blipFill>
        <p:spPr>
          <a:xfrm>
            <a:off x="9282279" y="295403"/>
            <a:ext cx="2751707" cy="1843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61876-387A-3B9A-505F-6FFC78BBD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4777"/>
          <a:stretch/>
        </p:blipFill>
        <p:spPr>
          <a:xfrm>
            <a:off x="9290257" y="2303485"/>
            <a:ext cx="2743729" cy="2046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BDA6B-9DB9-342A-F49B-20978EC9DF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330"/>
          <a:stretch/>
        </p:blipFill>
        <p:spPr>
          <a:xfrm>
            <a:off x="9278209" y="4505821"/>
            <a:ext cx="2743729" cy="1976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72C70-F0F3-1AAF-7B81-51102B8A59D7}"/>
              </a:ext>
            </a:extLst>
          </p:cNvPr>
          <p:cNvSpPr txBox="1"/>
          <p:nvPr/>
        </p:nvSpPr>
        <p:spPr>
          <a:xfrm>
            <a:off x="295895" y="191333"/>
            <a:ext cx="848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Option Block 3 - Friday Morning: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91B47-4634-1C6B-5FFD-4951744172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30" t="38705" r="20767" b="24013"/>
          <a:stretch/>
        </p:blipFill>
        <p:spPr>
          <a:xfrm>
            <a:off x="3124403" y="1051252"/>
            <a:ext cx="2539012" cy="42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0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89e0fa-ab3b-4599-8e51-545ff850358f">
      <Terms xmlns="http://schemas.microsoft.com/office/infopath/2007/PartnerControls"/>
    </lcf76f155ced4ddcb4097134ff3c332f>
    <TaxCatchAll xmlns="554c7b0b-cc8f-4952-a7d6-4c47c29d2c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3EBB31402ADF4FBB2F1F3AE76271DF" ma:contentTypeVersion="13" ma:contentTypeDescription="Create a new document." ma:contentTypeScope="" ma:versionID="456ba933e8a515f3147d0506383c0668">
  <xsd:schema xmlns:xsd="http://www.w3.org/2001/XMLSchema" xmlns:xs="http://www.w3.org/2001/XMLSchema" xmlns:p="http://schemas.microsoft.com/office/2006/metadata/properties" xmlns:ns2="3289e0fa-ab3b-4599-8e51-545ff850358f" xmlns:ns3="554c7b0b-cc8f-4952-a7d6-4c47c29d2c22" targetNamespace="http://schemas.microsoft.com/office/2006/metadata/properties" ma:root="true" ma:fieldsID="bb2715106a454d863f8ca9b6cd7965ee" ns2:_="" ns3:_="">
    <xsd:import namespace="3289e0fa-ab3b-4599-8e51-545ff850358f"/>
    <xsd:import namespace="554c7b0b-cc8f-4952-a7d6-4c47c29d2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9e0fa-ab3b-4599-8e51-545ff8503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120e711-364d-4e63-9c4e-7f10d138a8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c7b0b-cc8f-4952-a7d6-4c47c29d2c2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ab030cb-e1bf-4748-b7a5-7693cdc44353}" ma:internalName="TaxCatchAll" ma:showField="CatchAllData" ma:web="554c7b0b-cc8f-4952-a7d6-4c47c29d2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0B0A3D-727A-4580-9C49-9A75A23EFDF7}">
  <ds:schemaRefs>
    <ds:schemaRef ds:uri="http://schemas.microsoft.com/office/2006/metadata/properties"/>
    <ds:schemaRef ds:uri="http://schemas.microsoft.com/office/infopath/2007/PartnerControls"/>
    <ds:schemaRef ds:uri="3289e0fa-ab3b-4599-8e51-545ff850358f"/>
    <ds:schemaRef ds:uri="554c7b0b-cc8f-4952-a7d6-4c47c29d2c22"/>
  </ds:schemaRefs>
</ds:datastoreItem>
</file>

<file path=customXml/itemProps2.xml><?xml version="1.0" encoding="utf-8"?>
<ds:datastoreItem xmlns:ds="http://schemas.openxmlformats.org/officeDocument/2006/customXml" ds:itemID="{3184F0F9-BC03-4887-A961-A96096495B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CC9DCD-C925-4DB9-B9DF-88E920E9DF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89e0fa-ab3b-4599-8e51-545ff850358f"/>
    <ds:schemaRef ds:uri="554c7b0b-cc8f-4952-a7d6-4c47c29d2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Century Gothic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Upstill</dc:creator>
  <cp:lastModifiedBy>Ben Norman</cp:lastModifiedBy>
  <cp:revision>31</cp:revision>
  <dcterms:created xsi:type="dcterms:W3CDTF">2022-08-15T11:09:25Z</dcterms:created>
  <dcterms:modified xsi:type="dcterms:W3CDTF">2024-05-15T15:32:03Z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0x0101007F3EBB31402ADF4FBB2F1F3AE76271DF</vt:lpwstr>
  </property>
</Properties>
</file>